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7" r:id="rId5"/>
    <p:sldId id="343" r:id="rId6"/>
    <p:sldId id="259" r:id="rId7"/>
    <p:sldId id="260" r:id="rId8"/>
    <p:sldId id="307" r:id="rId9"/>
    <p:sldId id="298" r:id="rId10"/>
    <p:sldId id="308" r:id="rId11"/>
    <p:sldId id="309" r:id="rId12"/>
    <p:sldId id="310" r:id="rId13"/>
    <p:sldId id="311" r:id="rId14"/>
    <p:sldId id="312" r:id="rId15"/>
    <p:sldId id="313" r:id="rId16"/>
    <p:sldId id="352" r:id="rId17"/>
    <p:sldId id="315" r:id="rId18"/>
    <p:sldId id="316" r:id="rId19"/>
    <p:sldId id="317" r:id="rId20"/>
    <p:sldId id="318" r:id="rId21"/>
    <p:sldId id="319" r:id="rId22"/>
    <p:sldId id="321" r:id="rId23"/>
    <p:sldId id="277" r:id="rId24"/>
    <p:sldId id="322" r:id="rId25"/>
    <p:sldId id="323" r:id="rId26"/>
    <p:sldId id="324" r:id="rId27"/>
    <p:sldId id="325" r:id="rId28"/>
    <p:sldId id="288" r:id="rId29"/>
    <p:sldId id="327" r:id="rId30"/>
    <p:sldId id="328" r:id="rId31"/>
    <p:sldId id="329" r:id="rId32"/>
    <p:sldId id="330" r:id="rId33"/>
    <p:sldId id="331" r:id="rId34"/>
    <p:sldId id="353" r:id="rId35"/>
    <p:sldId id="333" r:id="rId36"/>
    <p:sldId id="334" r:id="rId37"/>
    <p:sldId id="335" r:id="rId38"/>
    <p:sldId id="336" r:id="rId39"/>
    <p:sldId id="337" r:id="rId40"/>
    <p:sldId id="290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5-4552-A0C0-5804FCD0E1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5-4552-A0C0-5804FCD0E1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5-4552-A0C0-5804FCD0E12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A5-4552-A0C0-5804FCD0E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7CA-4E21-8362-521AC5531CA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7CA-4E21-8362-521AC5531CA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CA-4E21-8362-521AC553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04C-4474-B8E7-CA3BC1024AB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04C-4474-B8E7-CA3BC1024A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4C-4474-B8E7-CA3BC1024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785-4379-8E4E-8119ECEBD8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85-4379-8E4E-8119ECEBD8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85-4379-8E4E-8119ECEBD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F14-41D1-A5BC-3B5AF5C766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F14-41D1-A5BC-3B5AF5C766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14-41D1-A5BC-3B5AF5C76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CAE6CC-0777-410B-BE73-8A074C9199CF}"/>
              </a:ext>
            </a:extLst>
          </p:cNvPr>
          <p:cNvSpPr/>
          <p:nvPr userDrawn="1"/>
        </p:nvSpPr>
        <p:spPr>
          <a:xfrm>
            <a:off x="8096681" y="1"/>
            <a:ext cx="409532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>
            <a:extLst>
              <a:ext uri="{FF2B5EF4-FFF2-40B4-BE49-F238E27FC236}">
                <a16:creationId xmlns:a16="http://schemas.microsoft.com/office/drawing/2014/main" id="{27AB863B-2D74-4A53-A2E3-274C4C5FB816}"/>
              </a:ext>
            </a:extLst>
          </p:cNvPr>
          <p:cNvSpPr/>
          <p:nvPr userDrawn="1"/>
        </p:nvSpPr>
        <p:spPr>
          <a:xfrm rot="16200000">
            <a:off x="3327704" y="2089024"/>
            <a:ext cx="6858000" cy="267995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6FB581-D82A-4A07-BEDE-D963D08A73CA}"/>
              </a:ext>
            </a:extLst>
          </p:cNvPr>
          <p:cNvGrpSpPr/>
          <p:nvPr userDrawn="1"/>
        </p:nvGrpSpPr>
        <p:grpSpPr>
          <a:xfrm>
            <a:off x="5617029" y="0"/>
            <a:ext cx="6574971" cy="6858001"/>
            <a:chOff x="5617029" y="0"/>
            <a:chExt cx="6574971" cy="685800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37C9B50-0D09-46C8-85D1-5A89A7E84EE9}"/>
                </a:ext>
              </a:extLst>
            </p:cNvPr>
            <p:cNvSpPr/>
            <p:nvPr userDrawn="1"/>
          </p:nvSpPr>
          <p:spPr>
            <a:xfrm>
              <a:off x="8297363" y="1"/>
              <a:ext cx="3894637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각 삼각형 4">
              <a:extLst>
                <a:ext uri="{FF2B5EF4-FFF2-40B4-BE49-F238E27FC236}">
                  <a16:creationId xmlns:a16="http://schemas.microsoft.com/office/drawing/2014/main" id="{0CD561B9-7D36-45DD-BD33-82B9A6F8DBD2}"/>
                </a:ext>
              </a:extLst>
            </p:cNvPr>
            <p:cNvSpPr/>
            <p:nvPr userDrawn="1"/>
          </p:nvSpPr>
          <p:spPr>
            <a:xfrm rot="16200000">
              <a:off x="3528005" y="2089024"/>
              <a:ext cx="6858000" cy="267995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Parallelogram 3">
            <a:extLst>
              <a:ext uri="{FF2B5EF4-FFF2-40B4-BE49-F238E27FC236}">
                <a16:creationId xmlns:a16="http://schemas.microsoft.com/office/drawing/2014/main" id="{011EAF74-627A-4689-B0B7-AB245EAA78D8}"/>
              </a:ext>
            </a:extLst>
          </p:cNvPr>
          <p:cNvSpPr/>
          <p:nvPr userDrawn="1"/>
        </p:nvSpPr>
        <p:spPr>
          <a:xfrm>
            <a:off x="-282" y="542955"/>
            <a:ext cx="1725002" cy="2679887"/>
          </a:xfrm>
          <a:custGeom>
            <a:avLst/>
            <a:gdLst>
              <a:gd name="connsiteX0" fmla="*/ 862360 w 1724720"/>
              <a:gd name="connsiteY0" fmla="*/ 0 h 2679887"/>
              <a:gd name="connsiteX1" fmla="*/ 1724720 w 1724720"/>
              <a:gd name="connsiteY1" fmla="*/ 0 h 2679887"/>
              <a:gd name="connsiteX2" fmla="*/ 1724720 w 1724720"/>
              <a:gd name="connsiteY2" fmla="*/ 0 h 2679887"/>
              <a:gd name="connsiteX3" fmla="*/ 1724720 w 1724720"/>
              <a:gd name="connsiteY3" fmla="*/ 1817527 h 2679887"/>
              <a:gd name="connsiteX4" fmla="*/ 862360 w 1724720"/>
              <a:gd name="connsiteY4" fmla="*/ 2679887 h 2679887"/>
              <a:gd name="connsiteX5" fmla="*/ 0 w 1724720"/>
              <a:gd name="connsiteY5" fmla="*/ 2679887 h 2679887"/>
              <a:gd name="connsiteX6" fmla="*/ 0 w 1724720"/>
              <a:gd name="connsiteY6" fmla="*/ 2679887 h 2679887"/>
              <a:gd name="connsiteX7" fmla="*/ 0 w 1724720"/>
              <a:gd name="connsiteY7" fmla="*/ 862360 h 2679887"/>
              <a:gd name="connsiteX8" fmla="*/ 862360 w 1724720"/>
              <a:gd name="connsiteY8" fmla="*/ 0 h 2679887"/>
              <a:gd name="connsiteX0" fmla="*/ 211601 w 1936603"/>
              <a:gd name="connsiteY0" fmla="*/ 8626 h 2679887"/>
              <a:gd name="connsiteX1" fmla="*/ 1936603 w 1936603"/>
              <a:gd name="connsiteY1" fmla="*/ 0 h 2679887"/>
              <a:gd name="connsiteX2" fmla="*/ 1936603 w 1936603"/>
              <a:gd name="connsiteY2" fmla="*/ 0 h 2679887"/>
              <a:gd name="connsiteX3" fmla="*/ 1936603 w 1936603"/>
              <a:gd name="connsiteY3" fmla="*/ 1817527 h 2679887"/>
              <a:gd name="connsiteX4" fmla="*/ 1074243 w 1936603"/>
              <a:gd name="connsiteY4" fmla="*/ 2679887 h 2679887"/>
              <a:gd name="connsiteX5" fmla="*/ 211883 w 1936603"/>
              <a:gd name="connsiteY5" fmla="*/ 2679887 h 2679887"/>
              <a:gd name="connsiteX6" fmla="*/ 211883 w 1936603"/>
              <a:gd name="connsiteY6" fmla="*/ 2679887 h 2679887"/>
              <a:gd name="connsiteX7" fmla="*/ 211883 w 1936603"/>
              <a:gd name="connsiteY7" fmla="*/ 862360 h 2679887"/>
              <a:gd name="connsiteX8" fmla="*/ 211601 w 1936603"/>
              <a:gd name="connsiteY8" fmla="*/ 8626 h 2679887"/>
              <a:gd name="connsiteX0" fmla="*/ 0 w 1725002"/>
              <a:gd name="connsiteY0" fmla="*/ 8626 h 2679887"/>
              <a:gd name="connsiteX1" fmla="*/ 1725002 w 1725002"/>
              <a:gd name="connsiteY1" fmla="*/ 0 h 2679887"/>
              <a:gd name="connsiteX2" fmla="*/ 1725002 w 1725002"/>
              <a:gd name="connsiteY2" fmla="*/ 0 h 2679887"/>
              <a:gd name="connsiteX3" fmla="*/ 1725002 w 1725002"/>
              <a:gd name="connsiteY3" fmla="*/ 1817527 h 2679887"/>
              <a:gd name="connsiteX4" fmla="*/ 862642 w 1725002"/>
              <a:gd name="connsiteY4" fmla="*/ 2679887 h 2679887"/>
              <a:gd name="connsiteX5" fmla="*/ 282 w 1725002"/>
              <a:gd name="connsiteY5" fmla="*/ 2679887 h 2679887"/>
              <a:gd name="connsiteX6" fmla="*/ 282 w 1725002"/>
              <a:gd name="connsiteY6" fmla="*/ 2679887 h 2679887"/>
              <a:gd name="connsiteX7" fmla="*/ 282 w 1725002"/>
              <a:gd name="connsiteY7" fmla="*/ 862360 h 2679887"/>
              <a:gd name="connsiteX8" fmla="*/ 0 w 1725002"/>
              <a:gd name="connsiteY8" fmla="*/ 8626 h 2679887"/>
              <a:gd name="connsiteX0" fmla="*/ 0 w 1725002"/>
              <a:gd name="connsiteY0" fmla="*/ 8626 h 2679887"/>
              <a:gd name="connsiteX1" fmla="*/ 1725002 w 1725002"/>
              <a:gd name="connsiteY1" fmla="*/ 0 h 2679887"/>
              <a:gd name="connsiteX2" fmla="*/ 1725002 w 1725002"/>
              <a:gd name="connsiteY2" fmla="*/ 0 h 2679887"/>
              <a:gd name="connsiteX3" fmla="*/ 1725002 w 1725002"/>
              <a:gd name="connsiteY3" fmla="*/ 1817527 h 2679887"/>
              <a:gd name="connsiteX4" fmla="*/ 862642 w 1725002"/>
              <a:gd name="connsiteY4" fmla="*/ 2679887 h 2679887"/>
              <a:gd name="connsiteX5" fmla="*/ 282 w 1725002"/>
              <a:gd name="connsiteY5" fmla="*/ 2679887 h 2679887"/>
              <a:gd name="connsiteX6" fmla="*/ 282 w 1725002"/>
              <a:gd name="connsiteY6" fmla="*/ 2679887 h 2679887"/>
              <a:gd name="connsiteX7" fmla="*/ 0 w 1725002"/>
              <a:gd name="connsiteY7" fmla="*/ 8626 h 267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2" h="2679887">
                <a:moveTo>
                  <a:pt x="0" y="8626"/>
                </a:moveTo>
                <a:lnTo>
                  <a:pt x="1725002" y="0"/>
                </a:lnTo>
                <a:lnTo>
                  <a:pt x="1725002" y="0"/>
                </a:lnTo>
                <a:lnTo>
                  <a:pt x="1725002" y="1817527"/>
                </a:lnTo>
                <a:cubicBezTo>
                  <a:pt x="1725002" y="2293795"/>
                  <a:pt x="1338910" y="2679887"/>
                  <a:pt x="862642" y="2679887"/>
                </a:cubicBezTo>
                <a:lnTo>
                  <a:pt x="282" y="2679887"/>
                </a:lnTo>
                <a:lnTo>
                  <a:pt x="282" y="2679887"/>
                </a:lnTo>
                <a:lnTo>
                  <a:pt x="0" y="86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9270415" y="542955"/>
            <a:ext cx="2328969" cy="2677425"/>
          </a:xfrm>
          <a:prstGeom prst="round2DiagRect">
            <a:avLst>
              <a:gd name="adj1" fmla="val 17405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792751" y="542955"/>
            <a:ext cx="2328969" cy="2677425"/>
          </a:xfrm>
          <a:prstGeom prst="round2DiagRect">
            <a:avLst>
              <a:gd name="adj1" fmla="val 17405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15088" y="542955"/>
            <a:ext cx="2328969" cy="2677425"/>
          </a:xfrm>
          <a:prstGeom prst="round2DiagRect">
            <a:avLst>
              <a:gd name="adj1" fmla="val 1666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837426" y="542955"/>
            <a:ext cx="2328969" cy="2677425"/>
          </a:xfrm>
          <a:prstGeom prst="round2DiagRect">
            <a:avLst>
              <a:gd name="adj1" fmla="val 21109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tIns="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666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650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55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6540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9D3345-84CB-44DA-A03B-7D10AF909107}"/>
              </a:ext>
            </a:extLst>
          </p:cNvPr>
          <p:cNvGrpSpPr/>
          <p:nvPr userDrawn="1"/>
        </p:nvGrpSpPr>
        <p:grpSpPr>
          <a:xfrm>
            <a:off x="1271508" y="4228726"/>
            <a:ext cx="3887540" cy="2135940"/>
            <a:chOff x="-548507" y="477868"/>
            <a:chExt cx="11570449" cy="63571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F22077-E790-484F-886A-9E0C1647B3C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5D4239-EFD7-4373-B50B-FC7E57E73DD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61A758-B646-467D-9D88-02B98DC36B8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470C59-36E2-43F5-80B3-798253D5657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A2CCDE-A34D-4795-BF97-319A9848C46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9C8626-15DE-4632-B3CB-5390DAFCC1E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AD7EEBF-DD6E-4BFF-B115-956F5EBCED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3AB518C-64F2-4F16-B8C3-17E990FE381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40A971C-F8E8-4C3D-A6D1-B46FAE9E4EF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D78EABF-B8A6-44E8-B67A-01E4C17E741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3E40128-0BC7-4BE4-A7AA-CF3A269DB83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560C01-A48D-4DE6-92B5-73867C24079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6B714142-1C36-4EC0-A8A4-A9720D441FB3}"/>
              </a:ext>
            </a:extLst>
          </p:cNvPr>
          <p:cNvGrpSpPr/>
          <p:nvPr userDrawn="1"/>
        </p:nvGrpSpPr>
        <p:grpSpPr>
          <a:xfrm>
            <a:off x="7708034" y="1471769"/>
            <a:ext cx="3028412" cy="2381898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94BA105-5590-4E4E-9B1B-C858B77BE00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32A9CEC-8E0D-4B9B-B3F8-CC4CC5564D3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496B379-F7A5-41FC-9541-A8ABCFAC3C8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DE4B1F-BA38-4CA3-8567-5A9F819E8BF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E7363E5-BF7A-4104-8A98-9070C8AA533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F97A57-B745-49D6-97FA-83AD2CE35CB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084C980-DE4F-4D95-A598-6FAD724A27B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3286C8E-B33B-4F9B-B663-EA0DADF9FC2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806061" cy="15858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93811" y="4348691"/>
            <a:ext cx="2810821" cy="17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24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4ADC69E-7B21-41C9-B744-73AA54F21F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742673"/>
            <a:ext cx="2042136" cy="2376264"/>
          </a:xfrm>
          <a:prstGeom prst="round2DiagRect">
            <a:avLst>
              <a:gd name="adj1" fmla="val 30184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21330B0B-9763-4244-802F-F7BE7B139D2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742673"/>
            <a:ext cx="2042136" cy="2376264"/>
          </a:xfrm>
          <a:prstGeom prst="round2DiagRect">
            <a:avLst>
              <a:gd name="adj1" fmla="val 29763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49222CF-6D36-44EA-879A-C5734EBAFFA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742673"/>
            <a:ext cx="2042136" cy="2376264"/>
          </a:xfrm>
          <a:prstGeom prst="round2DiagRect">
            <a:avLst>
              <a:gd name="adj1" fmla="val 28917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0637056-896D-4BB6-9D69-2C13D71FEC35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742673"/>
            <a:ext cx="2042136" cy="2376264"/>
          </a:xfrm>
          <a:prstGeom prst="round2DiagRect">
            <a:avLst>
              <a:gd name="adj1" fmla="val 33141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D493FB0-2EA2-48C2-A396-BB7BF7944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0101086" cy="6858000"/>
          </a:xfrm>
          <a:prstGeom prst="round2DiagRect">
            <a:avLst>
              <a:gd name="adj1" fmla="val 37296"/>
              <a:gd name="adj2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86" r:id="rId15"/>
    <p:sldLayoutId id="2147483694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92" y="470301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A79A91-32C7-41D2-92FE-C6E44A46F62A}"/>
              </a:ext>
            </a:extLst>
          </p:cNvPr>
          <p:cNvGrpSpPr/>
          <p:nvPr/>
        </p:nvGrpSpPr>
        <p:grpSpPr>
          <a:xfrm>
            <a:off x="43545" y="2485219"/>
            <a:ext cx="12192000" cy="2133982"/>
            <a:chOff x="0" y="2063585"/>
            <a:chExt cx="12192000" cy="21339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0" y="2063585"/>
              <a:ext cx="12192000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latin typeface="+mj-lt"/>
                </a:rPr>
                <a:t>Free Natural </a:t>
              </a:r>
            </a:p>
            <a:p>
              <a:pPr algn="ctr"/>
              <a:r>
                <a:rPr lang="en-US" sz="5400" dirty="0">
                  <a:latin typeface="+mj-lt"/>
                </a:rPr>
                <a:t>PPT Templates</a:t>
              </a:r>
              <a:endParaRPr lang="ko-KR" altLang="en-US" sz="5400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0" y="3817911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2907" y="1908761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9CA3E-B4F3-40C4-AD1D-117C3DCFCA7A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B463FDE-B301-4DC1-A839-B1C2BF880422}"/>
              </a:ext>
            </a:extLst>
          </p:cNvPr>
          <p:cNvSpPr/>
          <p:nvPr/>
        </p:nvSpPr>
        <p:spPr>
          <a:xfrm>
            <a:off x="3633019" y="2215977"/>
            <a:ext cx="576064" cy="512456"/>
          </a:xfrm>
          <a:prstGeom prst="round2DiagRect">
            <a:avLst>
              <a:gd name="adj1" fmla="val 21765"/>
              <a:gd name="adj2" fmla="val 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F307E-9AA4-4691-B24A-B9573BBD71FA}"/>
              </a:ext>
            </a:extLst>
          </p:cNvPr>
          <p:cNvSpPr txBox="1"/>
          <p:nvPr/>
        </p:nvSpPr>
        <p:spPr>
          <a:xfrm>
            <a:off x="3711702" y="227214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433DA6-117E-4854-8955-88983B2E5974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8DDA40-AF25-499B-AF7D-3DA566DBEB63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0B9986-5317-493E-B3EE-3A04B52569FA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8C37F902-55EB-4F00-BCC5-2F0708050515}"/>
              </a:ext>
            </a:extLst>
          </p:cNvPr>
          <p:cNvSpPr/>
          <p:nvPr/>
        </p:nvSpPr>
        <p:spPr>
          <a:xfrm>
            <a:off x="3633019" y="3110849"/>
            <a:ext cx="576064" cy="512456"/>
          </a:xfrm>
          <a:prstGeom prst="round2DiagRect">
            <a:avLst>
              <a:gd name="adj1" fmla="val 26863"/>
              <a:gd name="adj2" fmla="val 0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A0E4F-556D-49CD-983F-72DCFA199083}"/>
              </a:ext>
            </a:extLst>
          </p:cNvPr>
          <p:cNvSpPr txBox="1"/>
          <p:nvPr/>
        </p:nvSpPr>
        <p:spPr>
          <a:xfrm>
            <a:off x="3711702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BE035-D745-4F40-BE6E-7095C91AD518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94B979-96F6-450D-836E-95A55089B9F6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9049B-2864-4CFE-BFFA-208A2C718508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1B5FD1A9-C34D-4E17-B605-8833AF33E4A3}"/>
              </a:ext>
            </a:extLst>
          </p:cNvPr>
          <p:cNvSpPr/>
          <p:nvPr/>
        </p:nvSpPr>
        <p:spPr>
          <a:xfrm>
            <a:off x="3633019" y="3969719"/>
            <a:ext cx="576064" cy="512456"/>
          </a:xfrm>
          <a:prstGeom prst="round2DiagRect">
            <a:avLst>
              <a:gd name="adj1" fmla="val 30262"/>
              <a:gd name="adj2" fmla="val 0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5D1B88-DEB3-4841-BFC1-287A256EE617}"/>
              </a:ext>
            </a:extLst>
          </p:cNvPr>
          <p:cNvSpPr txBox="1"/>
          <p:nvPr/>
        </p:nvSpPr>
        <p:spPr>
          <a:xfrm>
            <a:off x="3711702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8829D7-3285-4F1C-B550-0572FBB31E51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3F568F-3010-4590-A716-3B10584B2BFE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DE6F8F-1348-4959-AFE9-9D5BA8521E48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277289D8-B531-4210-884E-5DCE7C6FB4C7}"/>
              </a:ext>
            </a:extLst>
          </p:cNvPr>
          <p:cNvSpPr/>
          <p:nvPr/>
        </p:nvSpPr>
        <p:spPr>
          <a:xfrm>
            <a:off x="7971430" y="2215977"/>
            <a:ext cx="576064" cy="512456"/>
          </a:xfrm>
          <a:prstGeom prst="round2DiagRect">
            <a:avLst>
              <a:gd name="adj1" fmla="val 26863"/>
              <a:gd name="adj2" fmla="val 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C0EEC-D3FB-4F6C-865E-E099AFD0CAAE}"/>
              </a:ext>
            </a:extLst>
          </p:cNvPr>
          <p:cNvSpPr txBox="1"/>
          <p:nvPr/>
        </p:nvSpPr>
        <p:spPr>
          <a:xfrm>
            <a:off x="8050113" y="2272147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BA2292-DBA6-4783-A056-0251BD0A914C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26D359-525E-4821-B899-B83CC2D0CF8B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1936FC-EBB7-4DDF-8F31-C9E8D6F395C1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F14FFCC3-0A4A-49F6-9188-53920DC31DEB}"/>
              </a:ext>
            </a:extLst>
          </p:cNvPr>
          <p:cNvSpPr/>
          <p:nvPr/>
        </p:nvSpPr>
        <p:spPr>
          <a:xfrm>
            <a:off x="7971430" y="3110849"/>
            <a:ext cx="576064" cy="512456"/>
          </a:xfrm>
          <a:prstGeom prst="round2DiagRect">
            <a:avLst>
              <a:gd name="adj1" fmla="val 28563"/>
              <a:gd name="adj2" fmla="val 0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C8E76E-9349-4D9F-9224-5331247BCF45}"/>
              </a:ext>
            </a:extLst>
          </p:cNvPr>
          <p:cNvSpPr txBox="1"/>
          <p:nvPr/>
        </p:nvSpPr>
        <p:spPr>
          <a:xfrm>
            <a:off x="8050113" y="316701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3C7967-3BC5-4FA2-A73A-A3E04610B533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D7941-67D0-47AB-93BC-7B08444C07B8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66C8C6-CA22-4AB9-B6CE-93305D9B6A3A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1416262C-6F9B-43AA-958B-BEB142A48A2E}"/>
              </a:ext>
            </a:extLst>
          </p:cNvPr>
          <p:cNvSpPr/>
          <p:nvPr/>
        </p:nvSpPr>
        <p:spPr>
          <a:xfrm>
            <a:off x="7971430" y="3969719"/>
            <a:ext cx="576064" cy="512456"/>
          </a:xfrm>
          <a:prstGeom prst="round2DiagRect">
            <a:avLst>
              <a:gd name="adj1" fmla="val 26863"/>
              <a:gd name="adj2" fmla="val 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A32A31-E208-4ADC-9117-FF3C701A4D10}"/>
              </a:ext>
            </a:extLst>
          </p:cNvPr>
          <p:cNvSpPr txBox="1"/>
          <p:nvPr/>
        </p:nvSpPr>
        <p:spPr>
          <a:xfrm>
            <a:off x="8050113" y="4025889"/>
            <a:ext cx="44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E1DF3F-023D-4FA3-B1F9-30E0F0A4CEFC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F62F0A-8C47-405E-99AE-6E82D18BEA97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8A9164-E532-493A-A91D-BBC2D71ED452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FA09489-9882-4643-836D-8467BF2868B5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6DC6B8-2638-4548-B47B-9237DF0633CB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8EBDB8-FE21-4606-8D9A-5617404D1A4D}"/>
              </a:ext>
            </a:extLst>
          </p:cNvPr>
          <p:cNvGrpSpPr/>
          <p:nvPr/>
        </p:nvGrpSpPr>
        <p:grpSpPr>
          <a:xfrm>
            <a:off x="5011204" y="4959484"/>
            <a:ext cx="2050634" cy="1568039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CD194D84-D2F6-40A6-B98C-5006CDFF7470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F3F821D3-709C-40E4-B0D5-1F167E0825C7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F67F0391-FD5E-4B27-A535-07BAA8942A9A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13B7E553-6DD2-4FC1-9702-65846C51A2D0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38F13B16-2754-4C80-9796-14C931DF2F46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7B851F61-DB62-48D6-8766-050BFEB680C7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17AAB48A-A3A5-4BE8-AD6A-4388923DE4BF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E26E513E-5D55-4EBE-8EB1-9C28A30B8989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6BD01FC5-C143-4384-BE6F-E1A44690C37B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5B5634CA-C8F4-4B41-AF3E-03F50599755F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E0E124ED-1D0B-442D-B99B-8AF5E2B8AAE0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93C63B42-72E1-4679-9D75-62C14F04C789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45F52C7C-71B8-49C3-A2B5-0D3C4163EC7F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79BD5098-7E5B-466D-9EA2-A55710D56D66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BE7F69A0-2BB0-4273-BD2E-8569EC3D8471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2DB826B6-74C5-4C4F-9E2A-D17D93FF1019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93CA4F06-963B-4BD1-959D-0175170C6831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BE424FDD-4909-4F1A-B097-7FA1C73C4515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7A61F71D-6865-4090-AF0D-EDDCCACAB01E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972DF36B-88BD-448C-85F8-0A4B5D1205D1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CDAE57A8-DC59-494D-88D3-E22455D870BC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706AB586-AA5D-426A-A513-BCCD7BF4A8BF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4">
            <a:extLst>
              <a:ext uri="{FF2B5EF4-FFF2-40B4-BE49-F238E27FC236}">
                <a16:creationId xmlns:a16="http://schemas.microsoft.com/office/drawing/2014/main" id="{5C50BA03-3E64-4D06-8104-0A6B30DBE57A}"/>
              </a:ext>
            </a:extLst>
          </p:cNvPr>
          <p:cNvGrpSpPr/>
          <p:nvPr/>
        </p:nvGrpSpPr>
        <p:grpSpPr>
          <a:xfrm>
            <a:off x="4372976" y="1747714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A80B324C-EB65-40F4-93F1-B03FE2893956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69DFD83-5CF0-4C8E-A3E6-051374173D6B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C21BBDB-2D22-49F7-AF7D-54B720EF4581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EAAA57FC-F64D-418C-8B78-00B5DB591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C6C3FA62-4E0E-4454-A3B0-646AB9EC9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E69E9D9-55BA-4B94-BD4B-E8A9CA763275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13451BF9-5350-4490-A007-4DC53B3E2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5C520271-7F03-4792-B4A3-C0DA8E6C7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BE8E59F-3BEE-4C01-B799-6114C989F294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0903884A-9EF5-4C86-B5F8-A6D8FAEF2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78FFDBB1-E5F1-4391-BE30-25F95B2D7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95400B0-96D5-4873-908F-9DED76E891EF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49038B10-90E2-471A-BE71-285EBA1B9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53320DF8-8335-480B-B965-61E492EA5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2A87C35-A361-4FD7-BD8E-E17D5FFAED7F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FC89A2A7-58E0-4F3A-B1AE-55924241C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7F23E37C-5243-44C7-9A31-93BA84073E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5EE37A7-EA35-4722-85C4-8E40C24CEBA0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334C2943-FB22-4849-8E1C-B320DF291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57AEE6BE-5E7A-4E53-8DB7-48ED42F43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144F26A1-3703-457F-83C4-D45603FC1BE4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66A36560-FC94-4943-94E7-DBCB5A63E5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B140E776-0E5D-4AA7-AA88-167FC72440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B0796E98-5FD4-40EA-8EB7-D242D46F3F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36A97401-304B-4660-B738-6A23242C76D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D38EC59A-642C-4057-8577-79BD80C4D19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E7CB7A-3F95-4B3F-8560-A47957313757}"/>
              </a:ext>
            </a:extLst>
          </p:cNvPr>
          <p:cNvSpPr txBox="1"/>
          <p:nvPr/>
        </p:nvSpPr>
        <p:spPr>
          <a:xfrm>
            <a:off x="2590197" y="4046767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B7399-FCCC-40F0-B6E1-8C47E34F9B0D}"/>
              </a:ext>
            </a:extLst>
          </p:cNvPr>
          <p:cNvSpPr txBox="1"/>
          <p:nvPr/>
        </p:nvSpPr>
        <p:spPr>
          <a:xfrm>
            <a:off x="584905" y="3984947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CD583-D498-41CB-BA36-1FE5BBE6C59A}"/>
              </a:ext>
            </a:extLst>
          </p:cNvPr>
          <p:cNvSpPr txBox="1"/>
          <p:nvPr/>
        </p:nvSpPr>
        <p:spPr>
          <a:xfrm>
            <a:off x="584905" y="4301647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127C68-FFBA-4E07-B802-0BD9B5B49516}"/>
              </a:ext>
            </a:extLst>
          </p:cNvPr>
          <p:cNvGrpSpPr/>
          <p:nvPr/>
        </p:nvGrpSpPr>
        <p:grpSpPr>
          <a:xfrm>
            <a:off x="2590197" y="4978405"/>
            <a:ext cx="2824986" cy="1375703"/>
            <a:chOff x="4822352" y="1916832"/>
            <a:chExt cx="3422056" cy="1375703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4392244B-4F5A-4F0D-9CAF-E535144381C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3ED8DE-72DE-4536-A5CA-25AD9315293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5BFFEA-647E-486D-BE60-1E45B75A002A}"/>
              </a:ext>
            </a:extLst>
          </p:cNvPr>
          <p:cNvGrpSpPr/>
          <p:nvPr/>
        </p:nvGrpSpPr>
        <p:grpSpPr>
          <a:xfrm>
            <a:off x="801539" y="622272"/>
            <a:ext cx="4414314" cy="1431161"/>
            <a:chOff x="6937746" y="646146"/>
            <a:chExt cx="3433328" cy="1431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B32230-AAF8-498A-BD95-0BD3EE906C3E}"/>
                </a:ext>
              </a:extLst>
            </p:cNvPr>
            <p:cNvSpPr txBox="1"/>
            <p:nvPr/>
          </p:nvSpPr>
          <p:spPr>
            <a:xfrm>
              <a:off x="6937746" y="646146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AWESOME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9A4D9-286D-456C-A977-0E6E7C2BCE4C}"/>
                </a:ext>
              </a:extLst>
            </p:cNvPr>
            <p:cNvSpPr txBox="1"/>
            <p:nvPr/>
          </p:nvSpPr>
          <p:spPr>
            <a:xfrm>
              <a:off x="6937746" y="1430976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C2FB86-3C91-4485-9CCC-1DA74D9925E2}"/>
              </a:ext>
            </a:extLst>
          </p:cNvPr>
          <p:cNvGrpSpPr/>
          <p:nvPr/>
        </p:nvGrpSpPr>
        <p:grpSpPr>
          <a:xfrm rot="3000000">
            <a:off x="5455268" y="1724909"/>
            <a:ext cx="1105784" cy="1612058"/>
            <a:chOff x="3690717" y="2668896"/>
            <a:chExt cx="1557220" cy="2270182"/>
          </a:xfrm>
          <a:solidFill>
            <a:schemeClr val="accent1"/>
          </a:solidFill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58E6418B-45CD-4423-89D0-647CCD3243FD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939359EB-2AFF-4BD7-98D7-DFD18ED09E9B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EF0C8D-5CE8-491A-9482-D908B77A2756}"/>
              </a:ext>
            </a:extLst>
          </p:cNvPr>
          <p:cNvGrpSpPr/>
          <p:nvPr/>
        </p:nvGrpSpPr>
        <p:grpSpPr>
          <a:xfrm rot="13800000">
            <a:off x="5187584" y="2836555"/>
            <a:ext cx="1105784" cy="1612059"/>
            <a:chOff x="3690717" y="2668896"/>
            <a:chExt cx="1557220" cy="2270183"/>
          </a:xfrm>
          <a:solidFill>
            <a:schemeClr val="accent2"/>
          </a:solidFill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CD555630-3376-4097-8788-355CDFEC96FD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9A2AF253-6D67-4714-A263-5B38519030B2}"/>
                </a:ext>
              </a:extLst>
            </p:cNvPr>
            <p:cNvSpPr/>
            <p:nvPr/>
          </p:nvSpPr>
          <p:spPr>
            <a:xfrm>
              <a:off x="4322068" y="3202090"/>
              <a:ext cx="499862" cy="1736989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C08155-E877-4CD2-B608-CECD6CED80AA}"/>
              </a:ext>
            </a:extLst>
          </p:cNvPr>
          <p:cNvGrpSpPr/>
          <p:nvPr/>
        </p:nvGrpSpPr>
        <p:grpSpPr>
          <a:xfrm rot="3000000">
            <a:off x="5892048" y="3346217"/>
            <a:ext cx="1105784" cy="1612058"/>
            <a:chOff x="3690717" y="2668896"/>
            <a:chExt cx="1557220" cy="2270182"/>
          </a:xfrm>
          <a:solidFill>
            <a:schemeClr val="accent3"/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412AE121-4064-4EA0-A8DF-3FF81AE84666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81BA7B25-9E75-4DA6-84D1-325EB8B839C1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CCE0CC-1231-4D04-939D-AAAE28C63224}"/>
              </a:ext>
            </a:extLst>
          </p:cNvPr>
          <p:cNvGrpSpPr/>
          <p:nvPr/>
        </p:nvGrpSpPr>
        <p:grpSpPr>
          <a:xfrm rot="13800000">
            <a:off x="5624364" y="4457863"/>
            <a:ext cx="1105784" cy="1612058"/>
            <a:chOff x="3690717" y="2668896"/>
            <a:chExt cx="1557220" cy="2270182"/>
          </a:xfrm>
          <a:solidFill>
            <a:schemeClr val="accent4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CD198CE7-2410-4AE2-887A-9E8B8B7B90F3}"/>
                </a:ext>
              </a:extLst>
            </p:cNvPr>
            <p:cNvSpPr/>
            <p:nvPr/>
          </p:nvSpPr>
          <p:spPr>
            <a:xfrm rot="3172310">
              <a:off x="3675894" y="2683719"/>
              <a:ext cx="1586866" cy="1557220"/>
            </a:xfrm>
            <a:custGeom>
              <a:avLst/>
              <a:gdLst/>
              <a:ahLst/>
              <a:cxnLst/>
              <a:rect l="l" t="t" r="r" b="b"/>
              <a:pathLst>
                <a:path w="1586866" h="1557220">
                  <a:moveTo>
                    <a:pt x="254718" y="0"/>
                  </a:moveTo>
                  <a:lnTo>
                    <a:pt x="1334838" y="0"/>
                  </a:lnTo>
                  <a:cubicBezTo>
                    <a:pt x="1474029" y="0"/>
                    <a:pt x="1586866" y="112837"/>
                    <a:pt x="1586866" y="252028"/>
                  </a:cubicBezTo>
                  <a:cubicBezTo>
                    <a:pt x="1586866" y="391219"/>
                    <a:pt x="1474029" y="504056"/>
                    <a:pt x="1334838" y="504056"/>
                  </a:cubicBezTo>
                  <a:lnTo>
                    <a:pt x="577754" y="504056"/>
                  </a:lnTo>
                  <a:lnTo>
                    <a:pt x="774923" y="1239900"/>
                  </a:lnTo>
                  <a:cubicBezTo>
                    <a:pt x="810948" y="1374348"/>
                    <a:pt x="731160" y="1512545"/>
                    <a:pt x="596712" y="1548570"/>
                  </a:cubicBezTo>
                  <a:cubicBezTo>
                    <a:pt x="462264" y="1584596"/>
                    <a:pt x="324067" y="1504808"/>
                    <a:pt x="288042" y="1370360"/>
                  </a:cubicBezTo>
                  <a:lnTo>
                    <a:pt x="8486" y="327044"/>
                  </a:lnTo>
                  <a:cubicBezTo>
                    <a:pt x="-2543" y="285883"/>
                    <a:pt x="-2717" y="244371"/>
                    <a:pt x="7349" y="205810"/>
                  </a:cubicBezTo>
                  <a:cubicBezTo>
                    <a:pt x="7790" y="201119"/>
                    <a:pt x="8772" y="196549"/>
                    <a:pt x="10613" y="192207"/>
                  </a:cubicBezTo>
                  <a:cubicBezTo>
                    <a:pt x="11531" y="185752"/>
                    <a:pt x="13561" y="179631"/>
                    <a:pt x="16329" y="173795"/>
                  </a:cubicBezTo>
                  <a:cubicBezTo>
                    <a:pt x="48217" y="72723"/>
                    <a:pt x="142975" y="0"/>
                    <a:pt x="2547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53BC4929-F9B0-4200-9A17-D52EA7605F77}"/>
                </a:ext>
              </a:extLst>
            </p:cNvPr>
            <p:cNvSpPr/>
            <p:nvPr/>
          </p:nvSpPr>
          <p:spPr>
            <a:xfrm>
              <a:off x="4322069" y="3202090"/>
              <a:ext cx="499862" cy="1736988"/>
            </a:xfrm>
            <a:custGeom>
              <a:avLst/>
              <a:gdLst/>
              <a:ahLst/>
              <a:cxnLst/>
              <a:rect l="l" t="t" r="r" b="b"/>
              <a:pathLst>
                <a:path w="499862" h="1736988">
                  <a:moveTo>
                    <a:pt x="240674" y="0"/>
                  </a:moveTo>
                  <a:lnTo>
                    <a:pt x="499862" y="342359"/>
                  </a:lnTo>
                  <a:lnTo>
                    <a:pt x="499862" y="1493372"/>
                  </a:lnTo>
                  <a:cubicBezTo>
                    <a:pt x="496123" y="1628682"/>
                    <a:pt x="385050" y="1736988"/>
                    <a:pt x="248682" y="1736988"/>
                  </a:cubicBezTo>
                  <a:cubicBezTo>
                    <a:pt x="120796" y="1736988"/>
                    <a:pt x="15156" y="1641735"/>
                    <a:pt x="0" y="1518152"/>
                  </a:cubicBezTo>
                  <a:lnTo>
                    <a:pt x="0" y="309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6CA7A32-FE61-418A-9EB7-0C17BF080A28}"/>
              </a:ext>
            </a:extLst>
          </p:cNvPr>
          <p:cNvSpPr txBox="1"/>
          <p:nvPr/>
        </p:nvSpPr>
        <p:spPr>
          <a:xfrm rot="19200000">
            <a:off x="5214089" y="2584742"/>
            <a:ext cx="1328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A1DDF-A9C5-40FC-8D90-B6C3E4A6D6AD}"/>
              </a:ext>
            </a:extLst>
          </p:cNvPr>
          <p:cNvSpPr txBox="1"/>
          <p:nvPr/>
        </p:nvSpPr>
        <p:spPr>
          <a:xfrm rot="19200000">
            <a:off x="5253347" y="3273653"/>
            <a:ext cx="124853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E677A-9223-4B25-A56B-63F853018B9D}"/>
              </a:ext>
            </a:extLst>
          </p:cNvPr>
          <p:cNvSpPr txBox="1"/>
          <p:nvPr/>
        </p:nvSpPr>
        <p:spPr>
          <a:xfrm rot="19200000">
            <a:off x="5655763" y="4201740"/>
            <a:ext cx="1328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1F41CA-236E-4C09-B792-30E882CFC7DC}"/>
              </a:ext>
            </a:extLst>
          </p:cNvPr>
          <p:cNvSpPr txBox="1"/>
          <p:nvPr/>
        </p:nvSpPr>
        <p:spPr>
          <a:xfrm rot="19200000">
            <a:off x="5691211" y="4903296"/>
            <a:ext cx="125351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7CD499-E823-41AC-9389-B38D7AFDF8D8}"/>
              </a:ext>
            </a:extLst>
          </p:cNvPr>
          <p:cNvGrpSpPr/>
          <p:nvPr/>
        </p:nvGrpSpPr>
        <p:grpSpPr>
          <a:xfrm>
            <a:off x="7616552" y="163437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677522-9D5B-47CE-AC26-425E22A6B632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905B48-8303-4ACA-9D11-E9F9B4B8D65B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C7C826-7E5F-4B38-AD07-7610A292788A}"/>
              </a:ext>
            </a:extLst>
          </p:cNvPr>
          <p:cNvGrpSpPr/>
          <p:nvPr/>
        </p:nvGrpSpPr>
        <p:grpSpPr>
          <a:xfrm>
            <a:off x="7616552" y="3290673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756CCD-E1FA-4E44-9D1D-D7F912BF8947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D3BC57-1D76-44F1-A0EF-19DDB7EC9C3B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F6199-424A-4CC2-806D-44F010473D08}"/>
              </a:ext>
            </a:extLst>
          </p:cNvPr>
          <p:cNvGrpSpPr/>
          <p:nvPr/>
        </p:nvGrpSpPr>
        <p:grpSpPr>
          <a:xfrm>
            <a:off x="771054" y="330972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EC3DB9-C276-4C21-A6B3-6BD8BBEFC7A9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F6D83-9777-4100-9DBD-381A9016FDEC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EE2A00-1A13-49CF-910A-36907F4C7F71}"/>
              </a:ext>
            </a:extLst>
          </p:cNvPr>
          <p:cNvGrpSpPr/>
          <p:nvPr/>
        </p:nvGrpSpPr>
        <p:grpSpPr>
          <a:xfrm>
            <a:off x="771054" y="4911706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8972ED-0C5F-4E1A-80BA-47A59EADF46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38FDEB-CC66-4F75-BFE0-EC423DC2938E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525B2DF-A02A-4C08-8C06-C4636F9BD874}"/>
              </a:ext>
            </a:extLst>
          </p:cNvPr>
          <p:cNvSpPr>
            <a:spLocks noChangeAspect="1"/>
          </p:cNvSpPr>
          <p:nvPr/>
        </p:nvSpPr>
        <p:spPr>
          <a:xfrm flipH="1">
            <a:off x="6192069" y="1673564"/>
            <a:ext cx="3762419" cy="2027127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17283123-9279-43C6-B36E-434C4C2FE93A}"/>
              </a:ext>
            </a:extLst>
          </p:cNvPr>
          <p:cNvSpPr>
            <a:spLocks noChangeAspect="1"/>
          </p:cNvSpPr>
          <p:nvPr/>
        </p:nvSpPr>
        <p:spPr>
          <a:xfrm flipH="1">
            <a:off x="3401967" y="2752022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6D1E59E-BDA9-4517-9663-2324628E3573}"/>
              </a:ext>
            </a:extLst>
          </p:cNvPr>
          <p:cNvSpPr>
            <a:spLocks noChangeAspect="1"/>
          </p:cNvSpPr>
          <p:nvPr/>
        </p:nvSpPr>
        <p:spPr>
          <a:xfrm flipH="1">
            <a:off x="5999937" y="1838633"/>
            <a:ext cx="2232248" cy="1202698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3CEACA0-A2C3-497B-9F92-84C4FBBC76CA}"/>
              </a:ext>
            </a:extLst>
          </p:cNvPr>
          <p:cNvSpPr/>
          <p:nvPr/>
        </p:nvSpPr>
        <p:spPr>
          <a:xfrm>
            <a:off x="3693448" y="4545100"/>
            <a:ext cx="1400546" cy="853194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596C8B-BA45-4A66-BC77-25EEF3247F4D}"/>
              </a:ext>
            </a:extLst>
          </p:cNvPr>
          <p:cNvGrpSpPr/>
          <p:nvPr/>
        </p:nvGrpSpPr>
        <p:grpSpPr>
          <a:xfrm>
            <a:off x="4749532" y="2395594"/>
            <a:ext cx="2686977" cy="3706341"/>
            <a:chOff x="4749532" y="2395594"/>
            <a:chExt cx="2686977" cy="3706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F367414-9E97-475A-AE7A-F775CDFD781D}"/>
                </a:ext>
              </a:extLst>
            </p:cNvPr>
            <p:cNvGrpSpPr/>
            <p:nvPr/>
          </p:nvGrpSpPr>
          <p:grpSpPr>
            <a:xfrm flipH="1">
              <a:off x="5187552" y="2402596"/>
              <a:ext cx="2248957" cy="2842245"/>
              <a:chOff x="3225532" y="1666875"/>
              <a:chExt cx="2248956" cy="2842245"/>
            </a:xfrm>
          </p:grpSpPr>
          <p:sp>
            <p:nvSpPr>
              <p:cNvPr id="18" name="Teardrop 6">
                <a:extLst>
                  <a:ext uri="{FF2B5EF4-FFF2-40B4-BE49-F238E27FC236}">
                    <a16:creationId xmlns:a16="http://schemas.microsoft.com/office/drawing/2014/main" id="{06CDDBC3-D395-499D-B82E-85BF3D63CF06}"/>
                  </a:ext>
                </a:extLst>
              </p:cNvPr>
              <p:cNvSpPr/>
              <p:nvPr/>
            </p:nvSpPr>
            <p:spPr>
              <a:xfrm rot="8100000">
                <a:off x="3225532" y="1844164"/>
                <a:ext cx="2248956" cy="2391624"/>
              </a:xfrm>
              <a:custGeom>
                <a:avLst/>
                <a:gdLst/>
                <a:ahLst/>
                <a:cxnLst/>
                <a:rect l="l" t="t" r="r" b="b"/>
                <a:pathLst>
                  <a:path w="2248956" h="2391624">
                    <a:moveTo>
                      <a:pt x="0" y="2006349"/>
                    </a:moveTo>
                    <a:lnTo>
                      <a:pt x="2006349" y="0"/>
                    </a:lnTo>
                    <a:lnTo>
                      <a:pt x="2248956" y="242607"/>
                    </a:lnTo>
                    <a:lnTo>
                      <a:pt x="2248956" y="1073751"/>
                    </a:lnTo>
                    <a:cubicBezTo>
                      <a:pt x="2248956" y="1801592"/>
                      <a:pt x="1658924" y="2391624"/>
                      <a:pt x="931083" y="2391624"/>
                    </a:cubicBezTo>
                    <a:cubicBezTo>
                      <a:pt x="567548" y="2391624"/>
                      <a:pt x="238392" y="2244428"/>
                      <a:pt x="0" y="2006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FC663919-55C6-4268-B588-9FA5F5102B71}"/>
                  </a:ext>
                </a:extLst>
              </p:cNvPr>
              <p:cNvSpPr/>
              <p:nvPr/>
            </p:nvSpPr>
            <p:spPr>
              <a:xfrm>
                <a:off x="3612173" y="1666875"/>
                <a:ext cx="959826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959826" h="2842245">
                    <a:moveTo>
                      <a:pt x="959826" y="0"/>
                    </a:moveTo>
                    <a:cubicBezTo>
                      <a:pt x="957122" y="911477"/>
                      <a:pt x="954416" y="2065256"/>
                      <a:pt x="951706" y="2842245"/>
                    </a:cubicBezTo>
                    <a:lnTo>
                      <a:pt x="710629" y="2842245"/>
                    </a:lnTo>
                    <a:cubicBezTo>
                      <a:pt x="82031" y="1903306"/>
                      <a:pt x="-616708" y="903292"/>
                      <a:pt x="959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id="{0152EE3B-1A10-4FCD-ABD3-0479F47A80A0}"/>
                  </a:ext>
                </a:extLst>
              </p:cNvPr>
              <p:cNvSpPr/>
              <p:nvPr/>
            </p:nvSpPr>
            <p:spPr>
              <a:xfrm>
                <a:off x="4016766" y="1666875"/>
                <a:ext cx="555232" cy="2842245"/>
              </a:xfrm>
              <a:custGeom>
                <a:avLst/>
                <a:gdLst/>
                <a:ahLst/>
                <a:cxnLst/>
                <a:rect l="l" t="t" r="r" b="b"/>
                <a:pathLst>
                  <a:path w="555232" h="2842245">
                    <a:moveTo>
                      <a:pt x="555232" y="0"/>
                    </a:moveTo>
                    <a:cubicBezTo>
                      <a:pt x="552528" y="911477"/>
                      <a:pt x="549822" y="2065256"/>
                      <a:pt x="547112" y="2842245"/>
                    </a:cubicBezTo>
                    <a:lnTo>
                      <a:pt x="421352" y="2842245"/>
                    </a:lnTo>
                    <a:cubicBezTo>
                      <a:pt x="58058" y="1831083"/>
                      <a:pt x="-367661" y="1033527"/>
                      <a:pt x="5552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3FB6A6-4CB7-403A-A042-541A2A0EEE79}"/>
                </a:ext>
              </a:extLst>
            </p:cNvPr>
            <p:cNvGrpSpPr/>
            <p:nvPr/>
          </p:nvGrpSpPr>
          <p:grpSpPr>
            <a:xfrm>
              <a:off x="4749532" y="2395594"/>
              <a:ext cx="2248957" cy="3706341"/>
              <a:chOff x="4749532" y="2395594"/>
              <a:chExt cx="2248957" cy="370634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6C3A7A-708B-40D3-B910-CECECD43571B}"/>
                  </a:ext>
                </a:extLst>
              </p:cNvPr>
              <p:cNvSpPr/>
              <p:nvPr/>
            </p:nvSpPr>
            <p:spPr>
              <a:xfrm>
                <a:off x="5818383" y="5237839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FD0A50-2754-4F79-8D30-678AD317BDE0}"/>
                  </a:ext>
                </a:extLst>
              </p:cNvPr>
              <p:cNvSpPr/>
              <p:nvPr/>
            </p:nvSpPr>
            <p:spPr>
              <a:xfrm>
                <a:off x="6274252" y="5195865"/>
                <a:ext cx="93406" cy="50405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6D7A873-54E3-4B34-9E97-52DF43EED440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15" name="Teardrop 6">
                  <a:extLst>
                    <a:ext uri="{FF2B5EF4-FFF2-40B4-BE49-F238E27FC236}">
                      <a16:creationId xmlns:a16="http://schemas.microsoft.com/office/drawing/2014/main" id="{EAE76AD1-DE56-4814-BAF1-80EB9EF7B4B0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6" name="Freeform 11">
                  <a:extLst>
                    <a:ext uri="{FF2B5EF4-FFF2-40B4-BE49-F238E27FC236}">
                      <a16:creationId xmlns:a16="http://schemas.microsoft.com/office/drawing/2014/main" id="{5E23707F-D89A-4830-BAFE-D951CB9F3010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AF788319-BCB4-480B-A8B3-2C9E3E0025C4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4" name="Rounded Rectangle 26">
                <a:extLst>
                  <a:ext uri="{FF2B5EF4-FFF2-40B4-BE49-F238E27FC236}">
                    <a16:creationId xmlns:a16="http://schemas.microsoft.com/office/drawing/2014/main" id="{8E597B12-C802-47CF-8092-DBA81B92F379}"/>
                  </a:ext>
                </a:extLst>
              </p:cNvPr>
              <p:cNvSpPr/>
              <p:nvPr/>
            </p:nvSpPr>
            <p:spPr>
              <a:xfrm>
                <a:off x="5698559" y="5597879"/>
                <a:ext cx="794890" cy="504056"/>
              </a:xfrm>
              <a:prstGeom prst="roundRect">
                <a:avLst>
                  <a:gd name="adj" fmla="val 1336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3E262317-B57D-4A43-B243-D367F7067320}"/>
              </a:ext>
            </a:extLst>
          </p:cNvPr>
          <p:cNvSpPr>
            <a:spLocks noChangeAspect="1"/>
          </p:cNvSpPr>
          <p:nvPr/>
        </p:nvSpPr>
        <p:spPr>
          <a:xfrm flipH="1">
            <a:off x="6543057" y="4312878"/>
            <a:ext cx="1550706" cy="83549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CD02A9-CA5E-4508-A55E-CD848FF12AEF}"/>
              </a:ext>
            </a:extLst>
          </p:cNvPr>
          <p:cNvGrpSpPr/>
          <p:nvPr/>
        </p:nvGrpSpPr>
        <p:grpSpPr>
          <a:xfrm>
            <a:off x="7979542" y="1916066"/>
            <a:ext cx="1296439" cy="1181125"/>
            <a:chOff x="7294466" y="606484"/>
            <a:chExt cx="1570436" cy="1430750"/>
          </a:xfrm>
        </p:grpSpPr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B6B22856-39B8-46A7-AD69-B03E98CEAC12}"/>
                </a:ext>
              </a:extLst>
            </p:cNvPr>
            <p:cNvSpPr/>
            <p:nvPr/>
          </p:nvSpPr>
          <p:spPr>
            <a:xfrm rot="2700000">
              <a:off x="7681893" y="459650"/>
              <a:ext cx="1036176" cy="1329843"/>
            </a:xfrm>
            <a:custGeom>
              <a:avLst/>
              <a:gdLst/>
              <a:ahLst/>
              <a:cxnLst/>
              <a:rect l="l" t="t" r="r" b="b"/>
              <a:pathLst>
                <a:path w="1274659" h="1635916">
                  <a:moveTo>
                    <a:pt x="694609" y="1623746"/>
                  </a:moveTo>
                  <a:lnTo>
                    <a:pt x="719898" y="1635916"/>
                  </a:lnTo>
                  <a:lnTo>
                    <a:pt x="706955" y="1635916"/>
                  </a:lnTo>
                  <a:cubicBezTo>
                    <a:pt x="703487" y="1630930"/>
                    <a:pt x="699114" y="1627136"/>
                    <a:pt x="694609" y="1623746"/>
                  </a:cubicBezTo>
                  <a:close/>
                  <a:moveTo>
                    <a:pt x="411473" y="1466149"/>
                  </a:moveTo>
                  <a:lnTo>
                    <a:pt x="865691" y="1466149"/>
                  </a:lnTo>
                  <a:lnTo>
                    <a:pt x="759886" y="1609647"/>
                  </a:lnTo>
                  <a:lnTo>
                    <a:pt x="517278" y="1609647"/>
                  </a:lnTo>
                  <a:close/>
                  <a:moveTo>
                    <a:pt x="638582" y="799993"/>
                  </a:moveTo>
                  <a:cubicBezTo>
                    <a:pt x="666957" y="799993"/>
                    <a:pt x="689960" y="822996"/>
                    <a:pt x="689960" y="851371"/>
                  </a:cubicBezTo>
                  <a:cubicBezTo>
                    <a:pt x="689960" y="879747"/>
                    <a:pt x="666957" y="902749"/>
                    <a:pt x="638582" y="902749"/>
                  </a:cubicBezTo>
                  <a:cubicBezTo>
                    <a:pt x="610206" y="902749"/>
                    <a:pt x="587204" y="879747"/>
                    <a:pt x="587204" y="851371"/>
                  </a:cubicBezTo>
                  <a:cubicBezTo>
                    <a:pt x="587204" y="822996"/>
                    <a:pt x="610206" y="799993"/>
                    <a:pt x="638582" y="799993"/>
                  </a:cubicBezTo>
                  <a:close/>
                  <a:moveTo>
                    <a:pt x="638582" y="764378"/>
                  </a:moveTo>
                  <a:cubicBezTo>
                    <a:pt x="590537" y="764378"/>
                    <a:pt x="551589" y="803326"/>
                    <a:pt x="551589" y="851371"/>
                  </a:cubicBezTo>
                  <a:cubicBezTo>
                    <a:pt x="551589" y="899416"/>
                    <a:pt x="590537" y="938364"/>
                    <a:pt x="638582" y="938364"/>
                  </a:cubicBezTo>
                  <a:cubicBezTo>
                    <a:pt x="686627" y="938364"/>
                    <a:pt x="725575" y="899416"/>
                    <a:pt x="725575" y="851371"/>
                  </a:cubicBezTo>
                  <a:cubicBezTo>
                    <a:pt x="725575" y="803326"/>
                    <a:pt x="686627" y="764378"/>
                    <a:pt x="638582" y="764378"/>
                  </a:cubicBezTo>
                  <a:close/>
                  <a:moveTo>
                    <a:pt x="638582" y="378350"/>
                  </a:moveTo>
                  <a:cubicBezTo>
                    <a:pt x="695332" y="378350"/>
                    <a:pt x="741338" y="424355"/>
                    <a:pt x="741338" y="481106"/>
                  </a:cubicBezTo>
                  <a:cubicBezTo>
                    <a:pt x="741338" y="537856"/>
                    <a:pt x="695332" y="583862"/>
                    <a:pt x="638582" y="583862"/>
                  </a:cubicBezTo>
                  <a:cubicBezTo>
                    <a:pt x="581831" y="583862"/>
                    <a:pt x="535826" y="537856"/>
                    <a:pt x="535826" y="481106"/>
                  </a:cubicBezTo>
                  <a:cubicBezTo>
                    <a:pt x="535826" y="424355"/>
                    <a:pt x="581831" y="378350"/>
                    <a:pt x="638582" y="378350"/>
                  </a:cubicBezTo>
                  <a:close/>
                  <a:moveTo>
                    <a:pt x="638582" y="307120"/>
                  </a:moveTo>
                  <a:cubicBezTo>
                    <a:pt x="542492" y="307120"/>
                    <a:pt x="464595" y="385016"/>
                    <a:pt x="464595" y="481106"/>
                  </a:cubicBezTo>
                  <a:cubicBezTo>
                    <a:pt x="464595" y="577196"/>
                    <a:pt x="542492" y="655092"/>
                    <a:pt x="638582" y="655092"/>
                  </a:cubicBezTo>
                  <a:cubicBezTo>
                    <a:pt x="734672" y="655092"/>
                    <a:pt x="812568" y="577196"/>
                    <a:pt x="812568" y="481106"/>
                  </a:cubicBezTo>
                  <a:cubicBezTo>
                    <a:pt x="812568" y="385016"/>
                    <a:pt x="734672" y="307120"/>
                    <a:pt x="638582" y="307120"/>
                  </a:cubicBezTo>
                  <a:close/>
                  <a:moveTo>
                    <a:pt x="630776" y="983"/>
                  </a:moveTo>
                  <a:cubicBezTo>
                    <a:pt x="763667" y="69253"/>
                    <a:pt x="896668" y="236650"/>
                    <a:pt x="969393" y="353743"/>
                  </a:cubicBezTo>
                  <a:cubicBezTo>
                    <a:pt x="1031771" y="471065"/>
                    <a:pt x="1077073" y="638485"/>
                    <a:pt x="1074422" y="783785"/>
                  </a:cubicBezTo>
                  <a:cubicBezTo>
                    <a:pt x="1074422" y="850141"/>
                    <a:pt x="1054958" y="944036"/>
                    <a:pt x="1026552" y="1040798"/>
                  </a:cubicBezTo>
                  <a:lnTo>
                    <a:pt x="1140043" y="1110157"/>
                  </a:lnTo>
                  <a:lnTo>
                    <a:pt x="1274659" y="1484290"/>
                  </a:lnTo>
                  <a:lnTo>
                    <a:pt x="910849" y="1349023"/>
                  </a:lnTo>
                  <a:cubicBezTo>
                    <a:pt x="896218" y="1379733"/>
                    <a:pt x="882131" y="1405650"/>
                    <a:pt x="869574" y="1424848"/>
                  </a:cubicBezTo>
                  <a:lnTo>
                    <a:pt x="404720" y="1424848"/>
                  </a:lnTo>
                  <a:cubicBezTo>
                    <a:pt x="392179" y="1405674"/>
                    <a:pt x="378112" y="1379798"/>
                    <a:pt x="363501" y="1349138"/>
                  </a:cubicBezTo>
                  <a:lnTo>
                    <a:pt x="0" y="1484290"/>
                  </a:lnTo>
                  <a:lnTo>
                    <a:pt x="134617" y="1110157"/>
                  </a:lnTo>
                  <a:lnTo>
                    <a:pt x="247800" y="1040986"/>
                  </a:lnTo>
                  <a:cubicBezTo>
                    <a:pt x="219361" y="944158"/>
                    <a:pt x="199871" y="850184"/>
                    <a:pt x="199871" y="783785"/>
                  </a:cubicBezTo>
                  <a:cubicBezTo>
                    <a:pt x="197221" y="638485"/>
                    <a:pt x="242523" y="471065"/>
                    <a:pt x="304901" y="353743"/>
                  </a:cubicBezTo>
                  <a:cubicBezTo>
                    <a:pt x="377401" y="237011"/>
                    <a:pt x="489419" y="51778"/>
                    <a:pt x="630776" y="983"/>
                  </a:cubicBezTo>
                  <a:close/>
                  <a:moveTo>
                    <a:pt x="632843" y="0"/>
                  </a:moveTo>
                  <a:cubicBezTo>
                    <a:pt x="632127" y="251"/>
                    <a:pt x="631412" y="506"/>
                    <a:pt x="630776" y="983"/>
                  </a:cubicBezTo>
                  <a:lnTo>
                    <a:pt x="630022" y="5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B0189618-A86D-4A4D-99F0-3CD5B1023805}"/>
                </a:ext>
              </a:extLst>
            </p:cNvPr>
            <p:cNvSpPr/>
            <p:nvPr/>
          </p:nvSpPr>
          <p:spPr>
            <a:xfrm rot="2700000">
              <a:off x="7294035" y="1574490"/>
              <a:ext cx="463175" cy="462313"/>
            </a:xfrm>
            <a:custGeom>
              <a:avLst/>
              <a:gdLst/>
              <a:ahLst/>
              <a:cxnLst/>
              <a:rect l="l" t="t" r="r" b="b"/>
              <a:pathLst>
                <a:path w="463175" h="462313">
                  <a:moveTo>
                    <a:pt x="282034" y="0"/>
                  </a:moveTo>
                  <a:lnTo>
                    <a:pt x="294977" y="0"/>
                  </a:lnTo>
                  <a:cubicBezTo>
                    <a:pt x="345942" y="24087"/>
                    <a:pt x="392059" y="69822"/>
                    <a:pt x="430126" y="141850"/>
                  </a:cubicBezTo>
                  <a:cubicBezTo>
                    <a:pt x="444076" y="171250"/>
                    <a:pt x="487321" y="267610"/>
                    <a:pt x="445192" y="317934"/>
                  </a:cubicBezTo>
                  <a:cubicBezTo>
                    <a:pt x="396102" y="234077"/>
                    <a:pt x="402186" y="222006"/>
                    <a:pt x="345513" y="206490"/>
                  </a:cubicBezTo>
                  <a:cubicBezTo>
                    <a:pt x="342117" y="252523"/>
                    <a:pt x="327269" y="297975"/>
                    <a:pt x="324000" y="316012"/>
                  </a:cubicBezTo>
                  <a:cubicBezTo>
                    <a:pt x="284998" y="402723"/>
                    <a:pt x="294542" y="397364"/>
                    <a:pt x="212852" y="462313"/>
                  </a:cubicBezTo>
                  <a:cubicBezTo>
                    <a:pt x="213639" y="352616"/>
                    <a:pt x="169227" y="329129"/>
                    <a:pt x="128163" y="305642"/>
                  </a:cubicBezTo>
                  <a:cubicBezTo>
                    <a:pt x="101242" y="295489"/>
                    <a:pt x="85789" y="269040"/>
                    <a:pt x="81212" y="237903"/>
                  </a:cubicBezTo>
                  <a:cubicBezTo>
                    <a:pt x="58736" y="252464"/>
                    <a:pt x="35441" y="257526"/>
                    <a:pt x="12876" y="272092"/>
                  </a:cubicBezTo>
                  <a:cubicBezTo>
                    <a:pt x="12876" y="238894"/>
                    <a:pt x="-20604" y="175563"/>
                    <a:pt x="20410" y="106373"/>
                  </a:cubicBezTo>
                  <a:cubicBezTo>
                    <a:pt x="39226" y="76944"/>
                    <a:pt x="73671" y="33858"/>
                    <a:pt x="114428" y="5151"/>
                  </a:cubicBezTo>
                  <a:lnTo>
                    <a:pt x="97720" y="27708"/>
                  </a:lnTo>
                  <a:cubicBezTo>
                    <a:pt x="75793" y="64701"/>
                    <a:pt x="93693" y="98561"/>
                    <a:pt x="93693" y="116311"/>
                  </a:cubicBezTo>
                  <a:cubicBezTo>
                    <a:pt x="105757" y="108523"/>
                    <a:pt x="118212" y="105817"/>
                    <a:pt x="130229" y="98032"/>
                  </a:cubicBezTo>
                  <a:cubicBezTo>
                    <a:pt x="132676" y="114680"/>
                    <a:pt x="140939" y="128821"/>
                    <a:pt x="155332" y="134249"/>
                  </a:cubicBezTo>
                  <a:cubicBezTo>
                    <a:pt x="177287" y="146806"/>
                    <a:pt x="201033" y="159364"/>
                    <a:pt x="200612" y="218015"/>
                  </a:cubicBezTo>
                  <a:cubicBezTo>
                    <a:pt x="244289" y="183289"/>
                    <a:pt x="239186" y="186155"/>
                    <a:pt x="260038" y="139793"/>
                  </a:cubicBezTo>
                  <a:cubicBezTo>
                    <a:pt x="261786" y="130149"/>
                    <a:pt x="269724" y="105849"/>
                    <a:pt x="271541" y="81236"/>
                  </a:cubicBezTo>
                  <a:cubicBezTo>
                    <a:pt x="301841" y="89532"/>
                    <a:pt x="298589" y="95986"/>
                    <a:pt x="324835" y="140820"/>
                  </a:cubicBezTo>
                  <a:cubicBezTo>
                    <a:pt x="347360" y="113915"/>
                    <a:pt x="324238" y="62395"/>
                    <a:pt x="316780" y="46676"/>
                  </a:cubicBezTo>
                  <a:cubicBezTo>
                    <a:pt x="306553" y="27325"/>
                    <a:pt x="295239" y="11524"/>
                    <a:pt x="282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973F20-3D4F-4AB7-8915-86FBCEF0F5C0}"/>
              </a:ext>
            </a:extLst>
          </p:cNvPr>
          <p:cNvGrpSpPr/>
          <p:nvPr/>
        </p:nvGrpSpPr>
        <p:grpSpPr>
          <a:xfrm>
            <a:off x="733132" y="5145241"/>
            <a:ext cx="2649270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814938-03A2-4C95-AA2D-FE6298F4225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B047159-8797-475E-BB35-EB499321446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794B0D-3417-41C1-9D28-2049A8509322}"/>
              </a:ext>
            </a:extLst>
          </p:cNvPr>
          <p:cNvGrpSpPr/>
          <p:nvPr/>
        </p:nvGrpSpPr>
        <p:grpSpPr>
          <a:xfrm>
            <a:off x="733132" y="3087006"/>
            <a:ext cx="2649270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658D19-98CA-4985-B01A-AF4D96DD040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6F7F14-5616-47D6-9547-6F8B3D6E56D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4AEA1-72AB-40BD-A946-347D5679AC10}"/>
              </a:ext>
            </a:extLst>
          </p:cNvPr>
          <p:cNvGrpSpPr/>
          <p:nvPr/>
        </p:nvGrpSpPr>
        <p:grpSpPr>
          <a:xfrm>
            <a:off x="8596967" y="3087003"/>
            <a:ext cx="2792299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5E9AA2-E7F0-4814-9EB4-D45948F7504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CCB9DC-5557-4E6C-9526-AA9DF3912242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8876A3-69BD-4335-A312-9719EF885538}"/>
              </a:ext>
            </a:extLst>
          </p:cNvPr>
          <p:cNvGrpSpPr/>
          <p:nvPr/>
        </p:nvGrpSpPr>
        <p:grpSpPr>
          <a:xfrm>
            <a:off x="8596967" y="5145238"/>
            <a:ext cx="2792299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A8C564-5773-48A3-81A3-0AF71EA5B05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0FD5BCD-B4DD-4FA1-A3FF-8C96F48057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36102" y="3749224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6103" y="4408600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6103" y="5067976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6103" y="5727351"/>
            <a:ext cx="30072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31513A-54EE-4E4E-85A9-0A555FDF77A6}"/>
              </a:ext>
            </a:extLst>
          </p:cNvPr>
          <p:cNvSpPr txBox="1"/>
          <p:nvPr/>
        </p:nvSpPr>
        <p:spPr>
          <a:xfrm>
            <a:off x="1314476" y="3534711"/>
            <a:ext cx="18761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E274B-A839-4D14-B055-5EE5F484CB4C}"/>
              </a:ext>
            </a:extLst>
          </p:cNvPr>
          <p:cNvSpPr txBox="1"/>
          <p:nvPr/>
        </p:nvSpPr>
        <p:spPr>
          <a:xfrm>
            <a:off x="678579" y="5498206"/>
            <a:ext cx="44381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90DEA9-A950-42BB-83D7-53BCD092D73C}"/>
              </a:ext>
            </a:extLst>
          </p:cNvPr>
          <p:cNvSpPr txBox="1"/>
          <p:nvPr/>
        </p:nvSpPr>
        <p:spPr>
          <a:xfrm>
            <a:off x="678579" y="4087232"/>
            <a:ext cx="3658290" cy="135421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83452D1E-FA0A-4807-92BC-9322911E8773}"/>
              </a:ext>
            </a:extLst>
          </p:cNvPr>
          <p:cNvSpPr/>
          <p:nvPr/>
        </p:nvSpPr>
        <p:spPr>
          <a:xfrm>
            <a:off x="7770474" y="578821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1E0C18EF-E8A5-40C8-88B4-840CAC326668}"/>
              </a:ext>
            </a:extLst>
          </p:cNvPr>
          <p:cNvSpPr/>
          <p:nvPr/>
        </p:nvSpPr>
        <p:spPr>
          <a:xfrm>
            <a:off x="7757882" y="4460286"/>
            <a:ext cx="363580" cy="30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147082BC-AEC7-4DB5-B715-594181E6DCB7}"/>
              </a:ext>
            </a:extLst>
          </p:cNvPr>
          <p:cNvSpPr/>
          <p:nvPr/>
        </p:nvSpPr>
        <p:spPr>
          <a:xfrm>
            <a:off x="7763584" y="379632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8131EED6-6302-4333-AFD3-BC5B57F1F07B}"/>
              </a:ext>
            </a:extLst>
          </p:cNvPr>
          <p:cNvSpPr>
            <a:spLocks noChangeAspect="1"/>
          </p:cNvSpPr>
          <p:nvPr/>
        </p:nvSpPr>
        <p:spPr>
          <a:xfrm>
            <a:off x="7747465" y="5124251"/>
            <a:ext cx="384414" cy="3039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aphic 196">
            <a:extLst>
              <a:ext uri="{FF2B5EF4-FFF2-40B4-BE49-F238E27FC236}">
                <a16:creationId xmlns:a16="http://schemas.microsoft.com/office/drawing/2014/main" id="{8D32DF08-655F-431C-B2BF-35B5D11ABEFA}"/>
              </a:ext>
            </a:extLst>
          </p:cNvPr>
          <p:cNvGrpSpPr/>
          <p:nvPr/>
        </p:nvGrpSpPr>
        <p:grpSpPr>
          <a:xfrm>
            <a:off x="605751" y="3460378"/>
            <a:ext cx="648554" cy="577691"/>
            <a:chOff x="6740674" y="2417495"/>
            <a:chExt cx="4010025" cy="3571875"/>
          </a:xfrm>
          <a:solidFill>
            <a:schemeClr val="accent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ED6471-8836-4EF6-A2AD-3454643CC87F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5BCDEF9-67B1-4B4D-B760-1CB4C7D674F6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BE05405-8497-47DB-A670-5F38508F578A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5CB51C1-CCF9-4CF4-9B28-DC266D9D6FAC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2BA07A0-E753-4705-8B8F-185CD43ED08F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78CA31-DD38-490F-9A73-0BC272C56019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5EAE61-FEF0-463E-93AA-CD1C84F3AA90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05920-B414-4CB2-A06F-6B651782F7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042EA-873E-4711-8474-1D3AA968B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D1BA5D-EAC7-4C21-A664-4B26419A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54A00B5-925C-4DBC-BDB9-94B205D754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276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2C7501-9627-4D91-81E3-4FCAB12A77FD}"/>
              </a:ext>
            </a:extLst>
          </p:cNvPr>
          <p:cNvSpPr/>
          <p:nvPr/>
        </p:nvSpPr>
        <p:spPr>
          <a:xfrm>
            <a:off x="-1" y="3"/>
            <a:ext cx="3946805" cy="1145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A695F-EBA2-47FD-95DA-76C5ADBB6C8F}"/>
              </a:ext>
            </a:extLst>
          </p:cNvPr>
          <p:cNvSpPr/>
          <p:nvPr/>
        </p:nvSpPr>
        <p:spPr>
          <a:xfrm>
            <a:off x="0" y="1146100"/>
            <a:ext cx="3734045" cy="11455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16542-317F-4609-B68A-6E0E4746DDF1}"/>
              </a:ext>
            </a:extLst>
          </p:cNvPr>
          <p:cNvSpPr/>
          <p:nvPr/>
        </p:nvSpPr>
        <p:spPr>
          <a:xfrm>
            <a:off x="2" y="2292198"/>
            <a:ext cx="3734045" cy="11455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0850B-EEC2-4F1C-8EC5-DD8917FE04AC}"/>
              </a:ext>
            </a:extLst>
          </p:cNvPr>
          <p:cNvSpPr/>
          <p:nvPr/>
        </p:nvSpPr>
        <p:spPr>
          <a:xfrm>
            <a:off x="0" y="3438295"/>
            <a:ext cx="3734045" cy="11455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67746-1550-4CF6-8667-3225FD1D590D}"/>
              </a:ext>
            </a:extLst>
          </p:cNvPr>
          <p:cNvSpPr/>
          <p:nvPr/>
        </p:nvSpPr>
        <p:spPr>
          <a:xfrm>
            <a:off x="0" y="4584393"/>
            <a:ext cx="3494670" cy="1145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06809-0936-40DE-AF1A-0AFC9620F462}"/>
              </a:ext>
            </a:extLst>
          </p:cNvPr>
          <p:cNvSpPr/>
          <p:nvPr/>
        </p:nvSpPr>
        <p:spPr>
          <a:xfrm>
            <a:off x="4" y="5725806"/>
            <a:ext cx="3347871" cy="11321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B7E39-BAF2-4BEE-BE49-BC0F12A9D940}"/>
              </a:ext>
            </a:extLst>
          </p:cNvPr>
          <p:cNvGrpSpPr>
            <a:grpSpLocks noChangeAspect="1"/>
          </p:cNvGrpSpPr>
          <p:nvPr/>
        </p:nvGrpSpPr>
        <p:grpSpPr>
          <a:xfrm>
            <a:off x="2996768" y="3250"/>
            <a:ext cx="1698098" cy="6858462"/>
            <a:chOff x="3476966" y="162483"/>
            <a:chExt cx="1597125" cy="6450662"/>
          </a:xfrm>
          <a:solidFill>
            <a:schemeClr val="accent1"/>
          </a:solidFill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F5B6AD2-6A94-4CAC-8607-65B26275EA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966" y="5546592"/>
              <a:ext cx="1296799" cy="1066553"/>
            </a:xfrm>
            <a:custGeom>
              <a:avLst/>
              <a:gdLst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80000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80000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71932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3390 w 1297778"/>
                <a:gd name="connsiteY0" fmla="*/ 0 h 1071932"/>
                <a:gd name="connsiteX1" fmla="*/ 1138157 w 1297778"/>
                <a:gd name="connsiteY1" fmla="*/ 0 h 1071932"/>
                <a:gd name="connsiteX2" fmla="*/ 1065988 w 1297778"/>
                <a:gd name="connsiteY2" fmla="*/ 464083 h 1071932"/>
                <a:gd name="connsiteX3" fmla="*/ 1291565 w 1297778"/>
                <a:gd name="connsiteY3" fmla="*/ 929335 h 1071932"/>
                <a:gd name="connsiteX4" fmla="*/ 962599 w 1297778"/>
                <a:gd name="connsiteY4" fmla="*/ 948133 h 1071932"/>
                <a:gd name="connsiteX5" fmla="*/ 878008 w 1297778"/>
                <a:gd name="connsiteY5" fmla="*/ 689659 h 1071932"/>
                <a:gd name="connsiteX6" fmla="*/ 854511 w 1297778"/>
                <a:gd name="connsiteY6" fmla="*/ 858841 h 1071932"/>
                <a:gd name="connsiteX7" fmla="*/ 784017 w 1297778"/>
                <a:gd name="connsiteY7" fmla="*/ 872941 h 1071932"/>
                <a:gd name="connsiteX8" fmla="*/ 718225 w 1297778"/>
                <a:gd name="connsiteY8" fmla="*/ 454684 h 1071932"/>
                <a:gd name="connsiteX9" fmla="*/ 802816 w 1297778"/>
                <a:gd name="connsiteY9" fmla="*/ 332497 h 1071932"/>
                <a:gd name="connsiteX10" fmla="*/ 823390 w 1297778"/>
                <a:gd name="connsiteY10" fmla="*/ 0 h 1071932"/>
                <a:gd name="connsiteX11" fmla="*/ 270596 w 1297778"/>
                <a:gd name="connsiteY11" fmla="*/ 0 h 1071932"/>
                <a:gd name="connsiteX12" fmla="*/ 577285 w 1297778"/>
                <a:gd name="connsiteY12" fmla="*/ 0 h 1071932"/>
                <a:gd name="connsiteX13" fmla="*/ 549042 w 1297778"/>
                <a:gd name="connsiteY13" fmla="*/ 88122 h 1071932"/>
                <a:gd name="connsiteX14" fmla="*/ 516145 w 1297778"/>
                <a:gd name="connsiteY14" fmla="*/ 417088 h 1071932"/>
                <a:gd name="connsiteX15" fmla="*/ 581939 w 1297778"/>
                <a:gd name="connsiteY15" fmla="*/ 558074 h 1071932"/>
                <a:gd name="connsiteX16" fmla="*/ 544343 w 1297778"/>
                <a:gd name="connsiteY16" fmla="*/ 981029 h 1071932"/>
                <a:gd name="connsiteX17" fmla="*/ 469151 w 1297778"/>
                <a:gd name="connsiteY17" fmla="*/ 990427 h 1071932"/>
                <a:gd name="connsiteX18" fmla="*/ 445653 w 1297778"/>
                <a:gd name="connsiteY18" fmla="*/ 840043 h 1071932"/>
                <a:gd name="connsiteX19" fmla="*/ 372470 w 1297778"/>
                <a:gd name="connsiteY19" fmla="*/ 1058260 h 1071932"/>
                <a:gd name="connsiteX20" fmla="*/ 167099 w 1297778"/>
                <a:gd name="connsiteY20" fmla="*/ 1071932 h 1071932"/>
                <a:gd name="connsiteX21" fmla="*/ 17777 w 1297778"/>
                <a:gd name="connsiteY21" fmla="*/ 1071931 h 1071932"/>
                <a:gd name="connsiteX22" fmla="*/ 9278 w 1297778"/>
                <a:gd name="connsiteY22" fmla="*/ 1019956 h 1071932"/>
                <a:gd name="connsiteX23" fmla="*/ 271771 w 1297778"/>
                <a:gd name="connsiteY23" fmla="*/ 468782 h 1071932"/>
                <a:gd name="connsiteX24" fmla="*/ 271771 w 1297778"/>
                <a:gd name="connsiteY24" fmla="*/ 370093 h 1071932"/>
                <a:gd name="connsiteX25" fmla="*/ 257673 w 1297778"/>
                <a:gd name="connsiteY25" fmla="*/ 304299 h 1071932"/>
                <a:gd name="connsiteX26" fmla="*/ 276471 w 1297778"/>
                <a:gd name="connsiteY26" fmla="*/ 182112 h 1071932"/>
                <a:gd name="connsiteX27" fmla="*/ 270596 w 1297778"/>
                <a:gd name="connsiteY27" fmla="*/ 0 h 1071932"/>
                <a:gd name="connsiteX0" fmla="*/ 822411 w 1296799"/>
                <a:gd name="connsiteY0" fmla="*/ 0 h 1071932"/>
                <a:gd name="connsiteX1" fmla="*/ 1137178 w 1296799"/>
                <a:gd name="connsiteY1" fmla="*/ 0 h 1071932"/>
                <a:gd name="connsiteX2" fmla="*/ 1065009 w 1296799"/>
                <a:gd name="connsiteY2" fmla="*/ 464083 h 1071932"/>
                <a:gd name="connsiteX3" fmla="*/ 1290586 w 1296799"/>
                <a:gd name="connsiteY3" fmla="*/ 929335 h 1071932"/>
                <a:gd name="connsiteX4" fmla="*/ 961620 w 1296799"/>
                <a:gd name="connsiteY4" fmla="*/ 948133 h 1071932"/>
                <a:gd name="connsiteX5" fmla="*/ 877029 w 1296799"/>
                <a:gd name="connsiteY5" fmla="*/ 689659 h 1071932"/>
                <a:gd name="connsiteX6" fmla="*/ 853532 w 1296799"/>
                <a:gd name="connsiteY6" fmla="*/ 858841 h 1071932"/>
                <a:gd name="connsiteX7" fmla="*/ 783038 w 1296799"/>
                <a:gd name="connsiteY7" fmla="*/ 872941 h 1071932"/>
                <a:gd name="connsiteX8" fmla="*/ 717246 w 1296799"/>
                <a:gd name="connsiteY8" fmla="*/ 454684 h 1071932"/>
                <a:gd name="connsiteX9" fmla="*/ 801837 w 1296799"/>
                <a:gd name="connsiteY9" fmla="*/ 332497 h 1071932"/>
                <a:gd name="connsiteX10" fmla="*/ 822411 w 1296799"/>
                <a:gd name="connsiteY10" fmla="*/ 0 h 1071932"/>
                <a:gd name="connsiteX11" fmla="*/ 269617 w 1296799"/>
                <a:gd name="connsiteY11" fmla="*/ 0 h 1071932"/>
                <a:gd name="connsiteX12" fmla="*/ 576306 w 1296799"/>
                <a:gd name="connsiteY12" fmla="*/ 0 h 1071932"/>
                <a:gd name="connsiteX13" fmla="*/ 548063 w 1296799"/>
                <a:gd name="connsiteY13" fmla="*/ 88122 h 1071932"/>
                <a:gd name="connsiteX14" fmla="*/ 515166 w 1296799"/>
                <a:gd name="connsiteY14" fmla="*/ 417088 h 1071932"/>
                <a:gd name="connsiteX15" fmla="*/ 580960 w 1296799"/>
                <a:gd name="connsiteY15" fmla="*/ 558074 h 1071932"/>
                <a:gd name="connsiteX16" fmla="*/ 543364 w 1296799"/>
                <a:gd name="connsiteY16" fmla="*/ 981029 h 1071932"/>
                <a:gd name="connsiteX17" fmla="*/ 468172 w 1296799"/>
                <a:gd name="connsiteY17" fmla="*/ 990427 h 1071932"/>
                <a:gd name="connsiteX18" fmla="*/ 444674 w 1296799"/>
                <a:gd name="connsiteY18" fmla="*/ 840043 h 1071932"/>
                <a:gd name="connsiteX19" fmla="*/ 371491 w 1296799"/>
                <a:gd name="connsiteY19" fmla="*/ 1058260 h 1071932"/>
                <a:gd name="connsiteX20" fmla="*/ 166120 w 1296799"/>
                <a:gd name="connsiteY20" fmla="*/ 1071932 h 1071932"/>
                <a:gd name="connsiteX21" fmla="*/ 19488 w 1296799"/>
                <a:gd name="connsiteY21" fmla="*/ 1066552 h 1071932"/>
                <a:gd name="connsiteX22" fmla="*/ 8299 w 1296799"/>
                <a:gd name="connsiteY22" fmla="*/ 1019956 h 1071932"/>
                <a:gd name="connsiteX23" fmla="*/ 270792 w 1296799"/>
                <a:gd name="connsiteY23" fmla="*/ 468782 h 1071932"/>
                <a:gd name="connsiteX24" fmla="*/ 270792 w 1296799"/>
                <a:gd name="connsiteY24" fmla="*/ 370093 h 1071932"/>
                <a:gd name="connsiteX25" fmla="*/ 256694 w 1296799"/>
                <a:gd name="connsiteY25" fmla="*/ 304299 h 1071932"/>
                <a:gd name="connsiteX26" fmla="*/ 275492 w 1296799"/>
                <a:gd name="connsiteY26" fmla="*/ 182112 h 1071932"/>
                <a:gd name="connsiteX27" fmla="*/ 269617 w 1296799"/>
                <a:gd name="connsiteY27" fmla="*/ 0 h 1071932"/>
                <a:gd name="connsiteX0" fmla="*/ 822411 w 1296799"/>
                <a:gd name="connsiteY0" fmla="*/ 0 h 1071932"/>
                <a:gd name="connsiteX1" fmla="*/ 1137178 w 1296799"/>
                <a:gd name="connsiteY1" fmla="*/ 0 h 1071932"/>
                <a:gd name="connsiteX2" fmla="*/ 1065009 w 1296799"/>
                <a:gd name="connsiteY2" fmla="*/ 464083 h 1071932"/>
                <a:gd name="connsiteX3" fmla="*/ 1290586 w 1296799"/>
                <a:gd name="connsiteY3" fmla="*/ 929335 h 1071932"/>
                <a:gd name="connsiteX4" fmla="*/ 961620 w 1296799"/>
                <a:gd name="connsiteY4" fmla="*/ 948133 h 1071932"/>
                <a:gd name="connsiteX5" fmla="*/ 877029 w 1296799"/>
                <a:gd name="connsiteY5" fmla="*/ 689659 h 1071932"/>
                <a:gd name="connsiteX6" fmla="*/ 853532 w 1296799"/>
                <a:gd name="connsiteY6" fmla="*/ 858841 h 1071932"/>
                <a:gd name="connsiteX7" fmla="*/ 783038 w 1296799"/>
                <a:gd name="connsiteY7" fmla="*/ 872941 h 1071932"/>
                <a:gd name="connsiteX8" fmla="*/ 717246 w 1296799"/>
                <a:gd name="connsiteY8" fmla="*/ 454684 h 1071932"/>
                <a:gd name="connsiteX9" fmla="*/ 801837 w 1296799"/>
                <a:gd name="connsiteY9" fmla="*/ 332497 h 1071932"/>
                <a:gd name="connsiteX10" fmla="*/ 822411 w 1296799"/>
                <a:gd name="connsiteY10" fmla="*/ 0 h 1071932"/>
                <a:gd name="connsiteX11" fmla="*/ 269617 w 1296799"/>
                <a:gd name="connsiteY11" fmla="*/ 0 h 1071932"/>
                <a:gd name="connsiteX12" fmla="*/ 576306 w 1296799"/>
                <a:gd name="connsiteY12" fmla="*/ 0 h 1071932"/>
                <a:gd name="connsiteX13" fmla="*/ 548063 w 1296799"/>
                <a:gd name="connsiteY13" fmla="*/ 88122 h 1071932"/>
                <a:gd name="connsiteX14" fmla="*/ 515166 w 1296799"/>
                <a:gd name="connsiteY14" fmla="*/ 417088 h 1071932"/>
                <a:gd name="connsiteX15" fmla="*/ 580960 w 1296799"/>
                <a:gd name="connsiteY15" fmla="*/ 558074 h 1071932"/>
                <a:gd name="connsiteX16" fmla="*/ 543364 w 1296799"/>
                <a:gd name="connsiteY16" fmla="*/ 981029 h 1071932"/>
                <a:gd name="connsiteX17" fmla="*/ 468172 w 1296799"/>
                <a:gd name="connsiteY17" fmla="*/ 990427 h 1071932"/>
                <a:gd name="connsiteX18" fmla="*/ 444674 w 1296799"/>
                <a:gd name="connsiteY18" fmla="*/ 840043 h 1071932"/>
                <a:gd name="connsiteX19" fmla="*/ 371491 w 1296799"/>
                <a:gd name="connsiteY19" fmla="*/ 1058260 h 1071932"/>
                <a:gd name="connsiteX20" fmla="*/ 166120 w 1296799"/>
                <a:gd name="connsiteY20" fmla="*/ 1071932 h 1071932"/>
                <a:gd name="connsiteX21" fmla="*/ 19488 w 1296799"/>
                <a:gd name="connsiteY21" fmla="*/ 1063863 h 1071932"/>
                <a:gd name="connsiteX22" fmla="*/ 8299 w 1296799"/>
                <a:gd name="connsiteY22" fmla="*/ 1019956 h 1071932"/>
                <a:gd name="connsiteX23" fmla="*/ 270792 w 1296799"/>
                <a:gd name="connsiteY23" fmla="*/ 468782 h 1071932"/>
                <a:gd name="connsiteX24" fmla="*/ 270792 w 1296799"/>
                <a:gd name="connsiteY24" fmla="*/ 370093 h 1071932"/>
                <a:gd name="connsiteX25" fmla="*/ 256694 w 1296799"/>
                <a:gd name="connsiteY25" fmla="*/ 304299 h 1071932"/>
                <a:gd name="connsiteX26" fmla="*/ 275492 w 1296799"/>
                <a:gd name="connsiteY26" fmla="*/ 182112 h 1071932"/>
                <a:gd name="connsiteX27" fmla="*/ 269617 w 1296799"/>
                <a:gd name="connsiteY27" fmla="*/ 0 h 1071932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71491 w 1296799"/>
                <a:gd name="connsiteY19" fmla="*/ 1058260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47285 w 1296799"/>
                <a:gd name="connsiteY19" fmla="*/ 1058260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44596 w 1296799"/>
                <a:gd name="connsiteY19" fmla="*/ 1063639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6799" h="1066553">
                  <a:moveTo>
                    <a:pt x="822411" y="0"/>
                  </a:moveTo>
                  <a:lnTo>
                    <a:pt x="1137178" y="0"/>
                  </a:lnTo>
                  <a:cubicBezTo>
                    <a:pt x="1116543" y="141401"/>
                    <a:pt x="1093771" y="291511"/>
                    <a:pt x="1065009" y="464083"/>
                  </a:cubicBezTo>
                  <a:cubicBezTo>
                    <a:pt x="1071275" y="778949"/>
                    <a:pt x="1340714" y="858842"/>
                    <a:pt x="1290586" y="929335"/>
                  </a:cubicBezTo>
                  <a:cubicBezTo>
                    <a:pt x="1245157" y="1007659"/>
                    <a:pt x="1091639" y="959099"/>
                    <a:pt x="961620" y="948133"/>
                  </a:cubicBezTo>
                  <a:cubicBezTo>
                    <a:pt x="933423" y="847876"/>
                    <a:pt x="914625" y="691226"/>
                    <a:pt x="877029" y="689659"/>
                  </a:cubicBezTo>
                  <a:cubicBezTo>
                    <a:pt x="844132" y="678693"/>
                    <a:pt x="867631" y="785216"/>
                    <a:pt x="853532" y="858841"/>
                  </a:cubicBezTo>
                  <a:lnTo>
                    <a:pt x="783038" y="872941"/>
                  </a:lnTo>
                  <a:cubicBezTo>
                    <a:pt x="761107" y="733521"/>
                    <a:pt x="715679" y="598802"/>
                    <a:pt x="717246" y="454684"/>
                  </a:cubicBezTo>
                  <a:cubicBezTo>
                    <a:pt x="720379" y="395157"/>
                    <a:pt x="751709" y="392024"/>
                    <a:pt x="801837" y="332497"/>
                  </a:cubicBezTo>
                  <a:cubicBezTo>
                    <a:pt x="837302" y="274151"/>
                    <a:pt x="830156" y="145621"/>
                    <a:pt x="822411" y="0"/>
                  </a:cubicBezTo>
                  <a:close/>
                  <a:moveTo>
                    <a:pt x="269617" y="0"/>
                  </a:moveTo>
                  <a:lnTo>
                    <a:pt x="576306" y="0"/>
                  </a:lnTo>
                  <a:cubicBezTo>
                    <a:pt x="567405" y="29278"/>
                    <a:pt x="557764" y="58492"/>
                    <a:pt x="548063" y="88122"/>
                  </a:cubicBezTo>
                  <a:cubicBezTo>
                    <a:pt x="555895" y="174280"/>
                    <a:pt x="483837" y="373226"/>
                    <a:pt x="515166" y="417088"/>
                  </a:cubicBezTo>
                  <a:cubicBezTo>
                    <a:pt x="543363" y="462517"/>
                    <a:pt x="571561" y="498546"/>
                    <a:pt x="580960" y="558074"/>
                  </a:cubicBezTo>
                  <a:cubicBezTo>
                    <a:pt x="571560" y="716290"/>
                    <a:pt x="542579" y="846343"/>
                    <a:pt x="543364" y="981029"/>
                  </a:cubicBezTo>
                  <a:cubicBezTo>
                    <a:pt x="505768" y="982595"/>
                    <a:pt x="504842" y="993309"/>
                    <a:pt x="468172" y="990427"/>
                  </a:cubicBezTo>
                  <a:cubicBezTo>
                    <a:pt x="454074" y="923068"/>
                    <a:pt x="480704" y="891738"/>
                    <a:pt x="444674" y="840043"/>
                  </a:cubicBezTo>
                  <a:cubicBezTo>
                    <a:pt x="421176" y="907404"/>
                    <a:pt x="349296" y="925787"/>
                    <a:pt x="344596" y="1063639"/>
                  </a:cubicBezTo>
                  <a:cubicBezTo>
                    <a:pt x="260518" y="1065709"/>
                    <a:pt x="239050" y="1056642"/>
                    <a:pt x="166120" y="1066553"/>
                  </a:cubicBezTo>
                  <a:lnTo>
                    <a:pt x="19488" y="1063863"/>
                  </a:lnTo>
                  <a:cubicBezTo>
                    <a:pt x="-1541" y="1055598"/>
                    <a:pt x="-5995" y="1047385"/>
                    <a:pt x="8299" y="1019956"/>
                  </a:cubicBezTo>
                  <a:cubicBezTo>
                    <a:pt x="86624" y="889936"/>
                    <a:pt x="230063" y="735087"/>
                    <a:pt x="270792" y="468782"/>
                  </a:cubicBezTo>
                  <a:lnTo>
                    <a:pt x="270792" y="370093"/>
                  </a:lnTo>
                  <a:lnTo>
                    <a:pt x="256694" y="304299"/>
                  </a:lnTo>
                  <a:lnTo>
                    <a:pt x="275492" y="182112"/>
                  </a:lnTo>
                  <a:lnTo>
                    <a:pt x="269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BC765A4-BD97-43D2-8AA6-793C3B721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098" y="4466593"/>
              <a:ext cx="965295" cy="1080000"/>
            </a:xfrm>
            <a:custGeom>
              <a:avLst/>
              <a:gdLst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70634"/>
                <a:gd name="connsiteY0" fmla="*/ 0 h 1080000"/>
                <a:gd name="connsiteX1" fmla="*/ 965505 w 970634"/>
                <a:gd name="connsiteY1" fmla="*/ 0 h 1080000"/>
                <a:gd name="connsiteX2" fmla="*/ 940745 w 970634"/>
                <a:gd name="connsiteY2" fmla="*/ 115432 h 1080000"/>
                <a:gd name="connsiteX3" fmla="*/ 968943 w 970634"/>
                <a:gd name="connsiteY3" fmla="*/ 453797 h 1080000"/>
                <a:gd name="connsiteX4" fmla="*/ 876629 w 970634"/>
                <a:gd name="connsiteY4" fmla="*/ 1080000 h 1080000"/>
                <a:gd name="connsiteX5" fmla="*/ 561862 w 970634"/>
                <a:gd name="connsiteY5" fmla="*/ 1080000 h 1080000"/>
                <a:gd name="connsiteX6" fmla="*/ 555386 w 970634"/>
                <a:gd name="connsiteY6" fmla="*/ 914349 h 1080000"/>
                <a:gd name="connsiteX7" fmla="*/ 541288 w 970634"/>
                <a:gd name="connsiteY7" fmla="*/ 773363 h 1080000"/>
                <a:gd name="connsiteX8" fmla="*/ 588283 w 970634"/>
                <a:gd name="connsiteY8" fmla="*/ 106033 h 1080000"/>
                <a:gd name="connsiteX9" fmla="*/ 571021 w 970634"/>
                <a:gd name="connsiteY9" fmla="*/ 0 h 1080000"/>
                <a:gd name="connsiteX10" fmla="*/ 108603 w 970634"/>
                <a:gd name="connsiteY10" fmla="*/ 0 h 1080000"/>
                <a:gd name="connsiteX11" fmla="*/ 523596 w 970634"/>
                <a:gd name="connsiteY11" fmla="*/ 0 h 1080000"/>
                <a:gd name="connsiteX12" fmla="*/ 442598 w 970634"/>
                <a:gd name="connsiteY12" fmla="*/ 265815 h 1080000"/>
                <a:gd name="connsiteX13" fmla="*/ 315757 w 970634"/>
                <a:gd name="connsiteY13" fmla="*/ 1080000 h 1080000"/>
                <a:gd name="connsiteX14" fmla="*/ 9068 w 970634"/>
                <a:gd name="connsiteY14" fmla="*/ 1080000 h 1080000"/>
                <a:gd name="connsiteX15" fmla="*/ 5544 w 970634"/>
                <a:gd name="connsiteY15" fmla="*/ 970743 h 1080000"/>
                <a:gd name="connsiteX16" fmla="*/ 108933 w 970634"/>
                <a:gd name="connsiteY16" fmla="*/ 35540 h 1080000"/>
                <a:gd name="connsiteX17" fmla="*/ 108603 w 970634"/>
                <a:gd name="connsiteY17" fmla="*/ 0 h 1080000"/>
                <a:gd name="connsiteX0" fmla="*/ 571021 w 970634"/>
                <a:gd name="connsiteY0" fmla="*/ 0 h 1080000"/>
                <a:gd name="connsiteX1" fmla="*/ 965505 w 970634"/>
                <a:gd name="connsiteY1" fmla="*/ 0 h 1080000"/>
                <a:gd name="connsiteX2" fmla="*/ 940745 w 970634"/>
                <a:gd name="connsiteY2" fmla="*/ 115432 h 1080000"/>
                <a:gd name="connsiteX3" fmla="*/ 968943 w 970634"/>
                <a:gd name="connsiteY3" fmla="*/ 453797 h 1080000"/>
                <a:gd name="connsiteX4" fmla="*/ 876629 w 970634"/>
                <a:gd name="connsiteY4" fmla="*/ 1080000 h 1080000"/>
                <a:gd name="connsiteX5" fmla="*/ 561862 w 970634"/>
                <a:gd name="connsiteY5" fmla="*/ 1080000 h 1080000"/>
                <a:gd name="connsiteX6" fmla="*/ 555386 w 970634"/>
                <a:gd name="connsiteY6" fmla="*/ 914349 h 1080000"/>
                <a:gd name="connsiteX7" fmla="*/ 541288 w 970634"/>
                <a:gd name="connsiteY7" fmla="*/ 773363 h 1080000"/>
                <a:gd name="connsiteX8" fmla="*/ 588283 w 970634"/>
                <a:gd name="connsiteY8" fmla="*/ 106033 h 1080000"/>
                <a:gd name="connsiteX9" fmla="*/ 571021 w 970634"/>
                <a:gd name="connsiteY9" fmla="*/ 0 h 1080000"/>
                <a:gd name="connsiteX10" fmla="*/ 108603 w 970634"/>
                <a:gd name="connsiteY10" fmla="*/ 0 h 1080000"/>
                <a:gd name="connsiteX11" fmla="*/ 523596 w 970634"/>
                <a:gd name="connsiteY11" fmla="*/ 0 h 1080000"/>
                <a:gd name="connsiteX12" fmla="*/ 442598 w 970634"/>
                <a:gd name="connsiteY12" fmla="*/ 265815 h 1080000"/>
                <a:gd name="connsiteX13" fmla="*/ 315757 w 970634"/>
                <a:gd name="connsiteY13" fmla="*/ 1080000 h 1080000"/>
                <a:gd name="connsiteX14" fmla="*/ 9068 w 970634"/>
                <a:gd name="connsiteY14" fmla="*/ 1080000 h 1080000"/>
                <a:gd name="connsiteX15" fmla="*/ 5544 w 970634"/>
                <a:gd name="connsiteY15" fmla="*/ 970743 h 1080000"/>
                <a:gd name="connsiteX16" fmla="*/ 108933 w 970634"/>
                <a:gd name="connsiteY16" fmla="*/ 35540 h 1080000"/>
                <a:gd name="connsiteX17" fmla="*/ 108603 w 970634"/>
                <a:gd name="connsiteY17" fmla="*/ 0 h 1080000"/>
                <a:gd name="connsiteX0" fmla="*/ 571021 w 968010"/>
                <a:gd name="connsiteY0" fmla="*/ 0 h 1080000"/>
                <a:gd name="connsiteX1" fmla="*/ 965505 w 968010"/>
                <a:gd name="connsiteY1" fmla="*/ 0 h 1080000"/>
                <a:gd name="connsiteX2" fmla="*/ 940745 w 968010"/>
                <a:gd name="connsiteY2" fmla="*/ 115432 h 1080000"/>
                <a:gd name="connsiteX3" fmla="*/ 966253 w 968010"/>
                <a:gd name="connsiteY3" fmla="*/ 486071 h 1080000"/>
                <a:gd name="connsiteX4" fmla="*/ 876629 w 968010"/>
                <a:gd name="connsiteY4" fmla="*/ 1080000 h 1080000"/>
                <a:gd name="connsiteX5" fmla="*/ 561862 w 968010"/>
                <a:gd name="connsiteY5" fmla="*/ 1080000 h 1080000"/>
                <a:gd name="connsiteX6" fmla="*/ 555386 w 968010"/>
                <a:gd name="connsiteY6" fmla="*/ 914349 h 1080000"/>
                <a:gd name="connsiteX7" fmla="*/ 541288 w 968010"/>
                <a:gd name="connsiteY7" fmla="*/ 773363 h 1080000"/>
                <a:gd name="connsiteX8" fmla="*/ 588283 w 968010"/>
                <a:gd name="connsiteY8" fmla="*/ 106033 h 1080000"/>
                <a:gd name="connsiteX9" fmla="*/ 571021 w 968010"/>
                <a:gd name="connsiteY9" fmla="*/ 0 h 1080000"/>
                <a:gd name="connsiteX10" fmla="*/ 108603 w 968010"/>
                <a:gd name="connsiteY10" fmla="*/ 0 h 1080000"/>
                <a:gd name="connsiteX11" fmla="*/ 523596 w 968010"/>
                <a:gd name="connsiteY11" fmla="*/ 0 h 1080000"/>
                <a:gd name="connsiteX12" fmla="*/ 442598 w 968010"/>
                <a:gd name="connsiteY12" fmla="*/ 265815 h 1080000"/>
                <a:gd name="connsiteX13" fmla="*/ 315757 w 968010"/>
                <a:gd name="connsiteY13" fmla="*/ 1080000 h 1080000"/>
                <a:gd name="connsiteX14" fmla="*/ 9068 w 968010"/>
                <a:gd name="connsiteY14" fmla="*/ 1080000 h 1080000"/>
                <a:gd name="connsiteX15" fmla="*/ 5544 w 968010"/>
                <a:gd name="connsiteY15" fmla="*/ 970743 h 1080000"/>
                <a:gd name="connsiteX16" fmla="*/ 108933 w 968010"/>
                <a:gd name="connsiteY16" fmla="*/ 35540 h 1080000"/>
                <a:gd name="connsiteX17" fmla="*/ 108603 w 968010"/>
                <a:gd name="connsiteY17" fmla="*/ 0 h 1080000"/>
                <a:gd name="connsiteX0" fmla="*/ 571021 w 971878"/>
                <a:gd name="connsiteY0" fmla="*/ 0 h 1080000"/>
                <a:gd name="connsiteX1" fmla="*/ 965505 w 971878"/>
                <a:gd name="connsiteY1" fmla="*/ 0 h 1080000"/>
                <a:gd name="connsiteX2" fmla="*/ 940745 w 971878"/>
                <a:gd name="connsiteY2" fmla="*/ 115432 h 1080000"/>
                <a:gd name="connsiteX3" fmla="*/ 966253 w 971878"/>
                <a:gd name="connsiteY3" fmla="*/ 486071 h 1080000"/>
                <a:gd name="connsiteX4" fmla="*/ 876629 w 971878"/>
                <a:gd name="connsiteY4" fmla="*/ 1080000 h 1080000"/>
                <a:gd name="connsiteX5" fmla="*/ 561862 w 971878"/>
                <a:gd name="connsiteY5" fmla="*/ 1080000 h 1080000"/>
                <a:gd name="connsiteX6" fmla="*/ 555386 w 971878"/>
                <a:gd name="connsiteY6" fmla="*/ 914349 h 1080000"/>
                <a:gd name="connsiteX7" fmla="*/ 541288 w 971878"/>
                <a:gd name="connsiteY7" fmla="*/ 773363 h 1080000"/>
                <a:gd name="connsiteX8" fmla="*/ 588283 w 971878"/>
                <a:gd name="connsiteY8" fmla="*/ 106033 h 1080000"/>
                <a:gd name="connsiteX9" fmla="*/ 571021 w 971878"/>
                <a:gd name="connsiteY9" fmla="*/ 0 h 1080000"/>
                <a:gd name="connsiteX10" fmla="*/ 108603 w 971878"/>
                <a:gd name="connsiteY10" fmla="*/ 0 h 1080000"/>
                <a:gd name="connsiteX11" fmla="*/ 523596 w 971878"/>
                <a:gd name="connsiteY11" fmla="*/ 0 h 1080000"/>
                <a:gd name="connsiteX12" fmla="*/ 442598 w 971878"/>
                <a:gd name="connsiteY12" fmla="*/ 265815 h 1080000"/>
                <a:gd name="connsiteX13" fmla="*/ 315757 w 971878"/>
                <a:gd name="connsiteY13" fmla="*/ 1080000 h 1080000"/>
                <a:gd name="connsiteX14" fmla="*/ 9068 w 971878"/>
                <a:gd name="connsiteY14" fmla="*/ 1080000 h 1080000"/>
                <a:gd name="connsiteX15" fmla="*/ 5544 w 971878"/>
                <a:gd name="connsiteY15" fmla="*/ 970743 h 1080000"/>
                <a:gd name="connsiteX16" fmla="*/ 108933 w 971878"/>
                <a:gd name="connsiteY16" fmla="*/ 35540 h 1080000"/>
                <a:gd name="connsiteX17" fmla="*/ 108603 w 971878"/>
                <a:gd name="connsiteY17" fmla="*/ 0 h 1080000"/>
                <a:gd name="connsiteX0" fmla="*/ 561953 w 962810"/>
                <a:gd name="connsiteY0" fmla="*/ 0 h 1080000"/>
                <a:gd name="connsiteX1" fmla="*/ 956437 w 962810"/>
                <a:gd name="connsiteY1" fmla="*/ 0 h 1080000"/>
                <a:gd name="connsiteX2" fmla="*/ 931677 w 962810"/>
                <a:gd name="connsiteY2" fmla="*/ 115432 h 1080000"/>
                <a:gd name="connsiteX3" fmla="*/ 957185 w 962810"/>
                <a:gd name="connsiteY3" fmla="*/ 486071 h 1080000"/>
                <a:gd name="connsiteX4" fmla="*/ 867561 w 962810"/>
                <a:gd name="connsiteY4" fmla="*/ 1080000 h 1080000"/>
                <a:gd name="connsiteX5" fmla="*/ 552794 w 962810"/>
                <a:gd name="connsiteY5" fmla="*/ 1080000 h 1080000"/>
                <a:gd name="connsiteX6" fmla="*/ 546318 w 962810"/>
                <a:gd name="connsiteY6" fmla="*/ 914349 h 1080000"/>
                <a:gd name="connsiteX7" fmla="*/ 532220 w 962810"/>
                <a:gd name="connsiteY7" fmla="*/ 773363 h 1080000"/>
                <a:gd name="connsiteX8" fmla="*/ 579215 w 962810"/>
                <a:gd name="connsiteY8" fmla="*/ 106033 h 1080000"/>
                <a:gd name="connsiteX9" fmla="*/ 561953 w 962810"/>
                <a:gd name="connsiteY9" fmla="*/ 0 h 1080000"/>
                <a:gd name="connsiteX10" fmla="*/ 99535 w 962810"/>
                <a:gd name="connsiteY10" fmla="*/ 0 h 1080000"/>
                <a:gd name="connsiteX11" fmla="*/ 514528 w 962810"/>
                <a:gd name="connsiteY11" fmla="*/ 0 h 1080000"/>
                <a:gd name="connsiteX12" fmla="*/ 433530 w 962810"/>
                <a:gd name="connsiteY12" fmla="*/ 265815 h 1080000"/>
                <a:gd name="connsiteX13" fmla="*/ 306689 w 962810"/>
                <a:gd name="connsiteY13" fmla="*/ 1080000 h 1080000"/>
                <a:gd name="connsiteX14" fmla="*/ 0 w 962810"/>
                <a:gd name="connsiteY14" fmla="*/ 1080000 h 1080000"/>
                <a:gd name="connsiteX15" fmla="*/ 99865 w 962810"/>
                <a:gd name="connsiteY15" fmla="*/ 35540 h 1080000"/>
                <a:gd name="connsiteX16" fmla="*/ 99535 w 962810"/>
                <a:gd name="connsiteY16" fmla="*/ 0 h 1080000"/>
                <a:gd name="connsiteX0" fmla="*/ 561953 w 962810"/>
                <a:gd name="connsiteY0" fmla="*/ 0 h 1080000"/>
                <a:gd name="connsiteX1" fmla="*/ 956437 w 962810"/>
                <a:gd name="connsiteY1" fmla="*/ 0 h 1080000"/>
                <a:gd name="connsiteX2" fmla="*/ 931677 w 962810"/>
                <a:gd name="connsiteY2" fmla="*/ 115432 h 1080000"/>
                <a:gd name="connsiteX3" fmla="*/ 957185 w 962810"/>
                <a:gd name="connsiteY3" fmla="*/ 486071 h 1080000"/>
                <a:gd name="connsiteX4" fmla="*/ 867561 w 962810"/>
                <a:gd name="connsiteY4" fmla="*/ 1080000 h 1080000"/>
                <a:gd name="connsiteX5" fmla="*/ 552794 w 962810"/>
                <a:gd name="connsiteY5" fmla="*/ 1080000 h 1080000"/>
                <a:gd name="connsiteX6" fmla="*/ 546318 w 962810"/>
                <a:gd name="connsiteY6" fmla="*/ 914349 h 1080000"/>
                <a:gd name="connsiteX7" fmla="*/ 532220 w 962810"/>
                <a:gd name="connsiteY7" fmla="*/ 773363 h 1080000"/>
                <a:gd name="connsiteX8" fmla="*/ 579215 w 962810"/>
                <a:gd name="connsiteY8" fmla="*/ 106033 h 1080000"/>
                <a:gd name="connsiteX9" fmla="*/ 561953 w 962810"/>
                <a:gd name="connsiteY9" fmla="*/ 0 h 1080000"/>
                <a:gd name="connsiteX10" fmla="*/ 99535 w 962810"/>
                <a:gd name="connsiteY10" fmla="*/ 0 h 1080000"/>
                <a:gd name="connsiteX11" fmla="*/ 514528 w 962810"/>
                <a:gd name="connsiteY11" fmla="*/ 0 h 1080000"/>
                <a:gd name="connsiteX12" fmla="*/ 433530 w 962810"/>
                <a:gd name="connsiteY12" fmla="*/ 265815 h 1080000"/>
                <a:gd name="connsiteX13" fmla="*/ 306689 w 962810"/>
                <a:gd name="connsiteY13" fmla="*/ 1080000 h 1080000"/>
                <a:gd name="connsiteX14" fmla="*/ 0 w 962810"/>
                <a:gd name="connsiteY14" fmla="*/ 1080000 h 1080000"/>
                <a:gd name="connsiteX15" fmla="*/ 99865 w 962810"/>
                <a:gd name="connsiteY15" fmla="*/ 35540 h 1080000"/>
                <a:gd name="connsiteX16" fmla="*/ 99535 w 962810"/>
                <a:gd name="connsiteY16" fmla="*/ 0 h 1080000"/>
                <a:gd name="connsiteX0" fmla="*/ 573196 w 974053"/>
                <a:gd name="connsiteY0" fmla="*/ 0 h 1080000"/>
                <a:gd name="connsiteX1" fmla="*/ 967680 w 974053"/>
                <a:gd name="connsiteY1" fmla="*/ 0 h 1080000"/>
                <a:gd name="connsiteX2" fmla="*/ 942920 w 974053"/>
                <a:gd name="connsiteY2" fmla="*/ 115432 h 1080000"/>
                <a:gd name="connsiteX3" fmla="*/ 968428 w 974053"/>
                <a:gd name="connsiteY3" fmla="*/ 486071 h 1080000"/>
                <a:gd name="connsiteX4" fmla="*/ 878804 w 974053"/>
                <a:gd name="connsiteY4" fmla="*/ 1080000 h 1080000"/>
                <a:gd name="connsiteX5" fmla="*/ 564037 w 974053"/>
                <a:gd name="connsiteY5" fmla="*/ 1080000 h 1080000"/>
                <a:gd name="connsiteX6" fmla="*/ 557561 w 974053"/>
                <a:gd name="connsiteY6" fmla="*/ 914349 h 1080000"/>
                <a:gd name="connsiteX7" fmla="*/ 543463 w 974053"/>
                <a:gd name="connsiteY7" fmla="*/ 773363 h 1080000"/>
                <a:gd name="connsiteX8" fmla="*/ 590458 w 974053"/>
                <a:gd name="connsiteY8" fmla="*/ 106033 h 1080000"/>
                <a:gd name="connsiteX9" fmla="*/ 573196 w 974053"/>
                <a:gd name="connsiteY9" fmla="*/ 0 h 1080000"/>
                <a:gd name="connsiteX10" fmla="*/ 110778 w 974053"/>
                <a:gd name="connsiteY10" fmla="*/ 0 h 1080000"/>
                <a:gd name="connsiteX11" fmla="*/ 525771 w 974053"/>
                <a:gd name="connsiteY11" fmla="*/ 0 h 1080000"/>
                <a:gd name="connsiteX12" fmla="*/ 444773 w 974053"/>
                <a:gd name="connsiteY12" fmla="*/ 265815 h 1080000"/>
                <a:gd name="connsiteX13" fmla="*/ 317932 w 974053"/>
                <a:gd name="connsiteY13" fmla="*/ 1080000 h 1080000"/>
                <a:gd name="connsiteX14" fmla="*/ 11243 w 974053"/>
                <a:gd name="connsiteY14" fmla="*/ 1080000 h 1080000"/>
                <a:gd name="connsiteX15" fmla="*/ 110778 w 974053"/>
                <a:gd name="connsiteY15" fmla="*/ 0 h 1080000"/>
                <a:gd name="connsiteX0" fmla="*/ 570283 w 971140"/>
                <a:gd name="connsiteY0" fmla="*/ 0 h 1080000"/>
                <a:gd name="connsiteX1" fmla="*/ 964767 w 971140"/>
                <a:gd name="connsiteY1" fmla="*/ 0 h 1080000"/>
                <a:gd name="connsiteX2" fmla="*/ 940007 w 971140"/>
                <a:gd name="connsiteY2" fmla="*/ 115432 h 1080000"/>
                <a:gd name="connsiteX3" fmla="*/ 965515 w 971140"/>
                <a:gd name="connsiteY3" fmla="*/ 486071 h 1080000"/>
                <a:gd name="connsiteX4" fmla="*/ 875891 w 971140"/>
                <a:gd name="connsiteY4" fmla="*/ 1080000 h 1080000"/>
                <a:gd name="connsiteX5" fmla="*/ 561124 w 971140"/>
                <a:gd name="connsiteY5" fmla="*/ 1080000 h 1080000"/>
                <a:gd name="connsiteX6" fmla="*/ 554648 w 971140"/>
                <a:gd name="connsiteY6" fmla="*/ 914349 h 1080000"/>
                <a:gd name="connsiteX7" fmla="*/ 540550 w 971140"/>
                <a:gd name="connsiteY7" fmla="*/ 773363 h 1080000"/>
                <a:gd name="connsiteX8" fmla="*/ 587545 w 971140"/>
                <a:gd name="connsiteY8" fmla="*/ 106033 h 1080000"/>
                <a:gd name="connsiteX9" fmla="*/ 570283 w 971140"/>
                <a:gd name="connsiteY9" fmla="*/ 0 h 1080000"/>
                <a:gd name="connsiteX10" fmla="*/ 107865 w 971140"/>
                <a:gd name="connsiteY10" fmla="*/ 0 h 1080000"/>
                <a:gd name="connsiteX11" fmla="*/ 522858 w 971140"/>
                <a:gd name="connsiteY11" fmla="*/ 0 h 1080000"/>
                <a:gd name="connsiteX12" fmla="*/ 441860 w 971140"/>
                <a:gd name="connsiteY12" fmla="*/ 265815 h 1080000"/>
                <a:gd name="connsiteX13" fmla="*/ 315019 w 971140"/>
                <a:gd name="connsiteY13" fmla="*/ 1080000 h 1080000"/>
                <a:gd name="connsiteX14" fmla="*/ 8330 w 971140"/>
                <a:gd name="connsiteY14" fmla="*/ 1080000 h 1080000"/>
                <a:gd name="connsiteX15" fmla="*/ 107865 w 971140"/>
                <a:gd name="connsiteY15" fmla="*/ 0 h 1080000"/>
                <a:gd name="connsiteX0" fmla="*/ 564438 w 965295"/>
                <a:gd name="connsiteY0" fmla="*/ 0 h 1080000"/>
                <a:gd name="connsiteX1" fmla="*/ 958922 w 965295"/>
                <a:gd name="connsiteY1" fmla="*/ 0 h 1080000"/>
                <a:gd name="connsiteX2" fmla="*/ 934162 w 965295"/>
                <a:gd name="connsiteY2" fmla="*/ 115432 h 1080000"/>
                <a:gd name="connsiteX3" fmla="*/ 959670 w 965295"/>
                <a:gd name="connsiteY3" fmla="*/ 486071 h 1080000"/>
                <a:gd name="connsiteX4" fmla="*/ 870046 w 965295"/>
                <a:gd name="connsiteY4" fmla="*/ 1080000 h 1080000"/>
                <a:gd name="connsiteX5" fmla="*/ 555279 w 965295"/>
                <a:gd name="connsiteY5" fmla="*/ 1080000 h 1080000"/>
                <a:gd name="connsiteX6" fmla="*/ 548803 w 965295"/>
                <a:gd name="connsiteY6" fmla="*/ 914349 h 1080000"/>
                <a:gd name="connsiteX7" fmla="*/ 534705 w 965295"/>
                <a:gd name="connsiteY7" fmla="*/ 773363 h 1080000"/>
                <a:gd name="connsiteX8" fmla="*/ 581700 w 965295"/>
                <a:gd name="connsiteY8" fmla="*/ 106033 h 1080000"/>
                <a:gd name="connsiteX9" fmla="*/ 564438 w 965295"/>
                <a:gd name="connsiteY9" fmla="*/ 0 h 1080000"/>
                <a:gd name="connsiteX10" fmla="*/ 102020 w 965295"/>
                <a:gd name="connsiteY10" fmla="*/ 0 h 1080000"/>
                <a:gd name="connsiteX11" fmla="*/ 517013 w 965295"/>
                <a:gd name="connsiteY11" fmla="*/ 0 h 1080000"/>
                <a:gd name="connsiteX12" fmla="*/ 436015 w 965295"/>
                <a:gd name="connsiteY12" fmla="*/ 265815 h 1080000"/>
                <a:gd name="connsiteX13" fmla="*/ 309174 w 965295"/>
                <a:gd name="connsiteY13" fmla="*/ 1080000 h 1080000"/>
                <a:gd name="connsiteX14" fmla="*/ 2485 w 965295"/>
                <a:gd name="connsiteY14" fmla="*/ 1080000 h 1080000"/>
                <a:gd name="connsiteX15" fmla="*/ 102020 w 965295"/>
                <a:gd name="connsiteY1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295" h="1080000">
                  <a:moveTo>
                    <a:pt x="564438" y="0"/>
                  </a:moveTo>
                  <a:lnTo>
                    <a:pt x="958922" y="0"/>
                  </a:lnTo>
                  <a:cubicBezTo>
                    <a:pt x="948965" y="38160"/>
                    <a:pt x="941187" y="76747"/>
                    <a:pt x="934162" y="115432"/>
                  </a:cubicBezTo>
                  <a:cubicBezTo>
                    <a:pt x="910665" y="241932"/>
                    <a:pt x="985884" y="332082"/>
                    <a:pt x="959670" y="486071"/>
                  </a:cubicBezTo>
                  <a:cubicBezTo>
                    <a:pt x="924844" y="706322"/>
                    <a:pt x="901191" y="867152"/>
                    <a:pt x="870046" y="1080000"/>
                  </a:cubicBezTo>
                  <a:lnTo>
                    <a:pt x="555279" y="1080000"/>
                  </a:lnTo>
                  <a:cubicBezTo>
                    <a:pt x="552543" y="1026220"/>
                    <a:pt x="549648" y="970114"/>
                    <a:pt x="548803" y="914349"/>
                  </a:cubicBezTo>
                  <a:lnTo>
                    <a:pt x="534705" y="773363"/>
                  </a:lnTo>
                  <a:cubicBezTo>
                    <a:pt x="526165" y="524025"/>
                    <a:pt x="512245" y="333855"/>
                    <a:pt x="581700" y="106033"/>
                  </a:cubicBezTo>
                  <a:lnTo>
                    <a:pt x="564438" y="0"/>
                  </a:lnTo>
                  <a:close/>
                  <a:moveTo>
                    <a:pt x="102020" y="0"/>
                  </a:moveTo>
                  <a:lnTo>
                    <a:pt x="517013" y="0"/>
                  </a:lnTo>
                  <a:cubicBezTo>
                    <a:pt x="483289" y="92588"/>
                    <a:pt x="444147" y="185663"/>
                    <a:pt x="436015" y="265815"/>
                  </a:cubicBezTo>
                  <a:cubicBezTo>
                    <a:pt x="447136" y="628640"/>
                    <a:pt x="384240" y="850832"/>
                    <a:pt x="309174" y="1080000"/>
                  </a:cubicBezTo>
                  <a:lnTo>
                    <a:pt x="2485" y="1080000"/>
                  </a:lnTo>
                  <a:cubicBezTo>
                    <a:pt x="-13215" y="840831"/>
                    <a:pt x="48539" y="257996"/>
                    <a:pt x="102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EF0FFDB-4842-4414-BF36-AB20BE27A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7428" y="3386593"/>
              <a:ext cx="1137323" cy="1080000"/>
            </a:xfrm>
            <a:custGeom>
              <a:avLst/>
              <a:gdLst/>
              <a:ahLst/>
              <a:cxnLst/>
              <a:rect l="l" t="t" r="r" b="b"/>
              <a:pathLst>
                <a:path w="1137323" h="1080000">
                  <a:moveTo>
                    <a:pt x="1949" y="0"/>
                  </a:moveTo>
                  <a:lnTo>
                    <a:pt x="1137323" y="0"/>
                  </a:lnTo>
                  <a:cubicBezTo>
                    <a:pt x="1102201" y="363713"/>
                    <a:pt x="972480" y="718163"/>
                    <a:pt x="895593" y="1080000"/>
                  </a:cubicBezTo>
                  <a:lnTo>
                    <a:pt x="501109" y="1080000"/>
                  </a:lnTo>
                  <a:lnTo>
                    <a:pt x="485474" y="983954"/>
                  </a:lnTo>
                  <a:cubicBezTo>
                    <a:pt x="476567" y="1015533"/>
                    <a:pt x="465463" y="1047740"/>
                    <a:pt x="453684" y="1080000"/>
                  </a:cubicBezTo>
                  <a:lnTo>
                    <a:pt x="38691" y="1080000"/>
                  </a:lnTo>
                  <a:cubicBezTo>
                    <a:pt x="41994" y="719987"/>
                    <a:pt x="-10636" y="359969"/>
                    <a:pt x="1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EABE3B2-1098-45AF-9762-E95A75E9A0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6558" y="2306593"/>
              <a:ext cx="1307533" cy="1080000"/>
            </a:xfrm>
            <a:custGeom>
              <a:avLst/>
              <a:gdLst>
                <a:gd name="connsiteX0" fmla="*/ 44875 w 1306463"/>
                <a:gd name="connsiteY0" fmla="*/ 0 h 1080000"/>
                <a:gd name="connsiteX1" fmla="*/ 1204439 w 1306463"/>
                <a:gd name="connsiteY1" fmla="*/ 0 h 1080000"/>
                <a:gd name="connsiteX2" fmla="*/ 1306463 w 1306463"/>
                <a:gd name="connsiteY2" fmla="*/ 155954 h 1080000"/>
                <a:gd name="connsiteX3" fmla="*/ 1141980 w 1306463"/>
                <a:gd name="connsiteY3" fmla="*/ 489619 h 1080000"/>
                <a:gd name="connsiteX4" fmla="*/ 1178193 w 1306463"/>
                <a:gd name="connsiteY4" fmla="*/ 1080000 h 1080000"/>
                <a:gd name="connsiteX5" fmla="*/ 42819 w 1306463"/>
                <a:gd name="connsiteY5" fmla="*/ 1080000 h 1080000"/>
                <a:gd name="connsiteX6" fmla="*/ 108088 w 1306463"/>
                <a:gd name="connsiteY6" fmla="*/ 583609 h 1080000"/>
                <a:gd name="connsiteX7" fmla="*/ 0 w 1306463"/>
                <a:gd name="connsiteY7" fmla="*/ 466122 h 1080000"/>
                <a:gd name="connsiteX8" fmla="*/ 178581 w 1306463"/>
                <a:gd name="connsiteY8" fmla="*/ 146555 h 1080000"/>
                <a:gd name="connsiteX9" fmla="*/ 44875 w 1306463"/>
                <a:gd name="connsiteY9" fmla="*/ 0 h 1080000"/>
                <a:gd name="connsiteX0" fmla="*/ 44875 w 1306463"/>
                <a:gd name="connsiteY0" fmla="*/ 0 h 1080000"/>
                <a:gd name="connsiteX1" fmla="*/ 1204439 w 1306463"/>
                <a:gd name="connsiteY1" fmla="*/ 0 h 1080000"/>
                <a:gd name="connsiteX2" fmla="*/ 1306463 w 1306463"/>
                <a:gd name="connsiteY2" fmla="*/ 155954 h 1080000"/>
                <a:gd name="connsiteX3" fmla="*/ 1141980 w 1306463"/>
                <a:gd name="connsiteY3" fmla="*/ 489619 h 1080000"/>
                <a:gd name="connsiteX4" fmla="*/ 1178193 w 1306463"/>
                <a:gd name="connsiteY4" fmla="*/ 1080000 h 1080000"/>
                <a:gd name="connsiteX5" fmla="*/ 42819 w 1306463"/>
                <a:gd name="connsiteY5" fmla="*/ 1080000 h 1080000"/>
                <a:gd name="connsiteX6" fmla="*/ 108088 w 1306463"/>
                <a:gd name="connsiteY6" fmla="*/ 583609 h 1080000"/>
                <a:gd name="connsiteX7" fmla="*/ 0 w 1306463"/>
                <a:gd name="connsiteY7" fmla="*/ 466122 h 1080000"/>
                <a:gd name="connsiteX8" fmla="*/ 178581 w 1306463"/>
                <a:gd name="connsiteY8" fmla="*/ 146555 h 1080000"/>
                <a:gd name="connsiteX9" fmla="*/ 44875 w 1306463"/>
                <a:gd name="connsiteY9" fmla="*/ 0 h 1080000"/>
                <a:gd name="connsiteX0" fmla="*/ 44875 w 1307533"/>
                <a:gd name="connsiteY0" fmla="*/ 0 h 1080000"/>
                <a:gd name="connsiteX1" fmla="*/ 1204439 w 1307533"/>
                <a:gd name="connsiteY1" fmla="*/ 0 h 1080000"/>
                <a:gd name="connsiteX2" fmla="*/ 1306463 w 1307533"/>
                <a:gd name="connsiteY2" fmla="*/ 155954 h 1080000"/>
                <a:gd name="connsiteX3" fmla="*/ 1141980 w 1307533"/>
                <a:gd name="connsiteY3" fmla="*/ 489619 h 1080000"/>
                <a:gd name="connsiteX4" fmla="*/ 1178193 w 1307533"/>
                <a:gd name="connsiteY4" fmla="*/ 1080000 h 1080000"/>
                <a:gd name="connsiteX5" fmla="*/ 42819 w 1307533"/>
                <a:gd name="connsiteY5" fmla="*/ 1080000 h 1080000"/>
                <a:gd name="connsiteX6" fmla="*/ 108088 w 1307533"/>
                <a:gd name="connsiteY6" fmla="*/ 583609 h 1080000"/>
                <a:gd name="connsiteX7" fmla="*/ 0 w 1307533"/>
                <a:gd name="connsiteY7" fmla="*/ 466122 h 1080000"/>
                <a:gd name="connsiteX8" fmla="*/ 178581 w 1307533"/>
                <a:gd name="connsiteY8" fmla="*/ 146555 h 1080000"/>
                <a:gd name="connsiteX9" fmla="*/ 44875 w 1307533"/>
                <a:gd name="connsiteY9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7533" h="1080000">
                  <a:moveTo>
                    <a:pt x="44875" y="0"/>
                  </a:moveTo>
                  <a:lnTo>
                    <a:pt x="1204439" y="0"/>
                  </a:lnTo>
                  <a:cubicBezTo>
                    <a:pt x="1257793" y="61775"/>
                    <a:pt x="1316193" y="115997"/>
                    <a:pt x="1306463" y="155954"/>
                  </a:cubicBezTo>
                  <a:cubicBezTo>
                    <a:pt x="1284532" y="267176"/>
                    <a:pt x="1112045" y="410643"/>
                    <a:pt x="1141980" y="489619"/>
                  </a:cubicBezTo>
                  <a:cubicBezTo>
                    <a:pt x="1203491" y="701425"/>
                    <a:pt x="1201238" y="886753"/>
                    <a:pt x="1178193" y="1080000"/>
                  </a:cubicBezTo>
                  <a:lnTo>
                    <a:pt x="42819" y="1080000"/>
                  </a:lnTo>
                  <a:cubicBezTo>
                    <a:pt x="46216" y="914503"/>
                    <a:pt x="64676" y="749056"/>
                    <a:pt x="108088" y="583609"/>
                  </a:cubicBezTo>
                  <a:lnTo>
                    <a:pt x="0" y="466122"/>
                  </a:lnTo>
                  <a:lnTo>
                    <a:pt x="178581" y="146555"/>
                  </a:lnTo>
                  <a:cubicBezTo>
                    <a:pt x="125358" y="104956"/>
                    <a:pt x="80736" y="56010"/>
                    <a:pt x="44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0C7678B-D9ED-46D6-8A5C-0E690F0B16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2810" y="1234784"/>
              <a:ext cx="1438186" cy="1080000"/>
            </a:xfrm>
            <a:custGeom>
              <a:avLst/>
              <a:gdLst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8186" h="1080000">
                  <a:moveTo>
                    <a:pt x="75303" y="0"/>
                  </a:moveTo>
                  <a:lnTo>
                    <a:pt x="1161392" y="0"/>
                  </a:lnTo>
                  <a:cubicBezTo>
                    <a:pt x="1163487" y="27629"/>
                    <a:pt x="1259910" y="84658"/>
                    <a:pt x="1244140" y="108071"/>
                  </a:cubicBezTo>
                  <a:lnTo>
                    <a:pt x="1154850" y="178565"/>
                  </a:lnTo>
                  <a:cubicBezTo>
                    <a:pt x="1187747" y="289787"/>
                    <a:pt x="1314747" y="510569"/>
                    <a:pt x="1300535" y="521629"/>
                  </a:cubicBezTo>
                  <a:lnTo>
                    <a:pt x="1239441" y="582722"/>
                  </a:lnTo>
                  <a:cubicBezTo>
                    <a:pt x="1262939" y="609353"/>
                    <a:pt x="1333431" y="612458"/>
                    <a:pt x="1309934" y="662614"/>
                  </a:cubicBezTo>
                  <a:cubicBezTo>
                    <a:pt x="1272545" y="762427"/>
                    <a:pt x="1150481" y="941566"/>
                    <a:pt x="1187747" y="968082"/>
                  </a:cubicBezTo>
                  <a:cubicBezTo>
                    <a:pt x="1244141" y="974348"/>
                    <a:pt x="1328816" y="969856"/>
                    <a:pt x="1356929" y="986880"/>
                  </a:cubicBezTo>
                  <a:cubicBezTo>
                    <a:pt x="1381668" y="1014845"/>
                    <a:pt x="1410837" y="1047241"/>
                    <a:pt x="1438186" y="1080000"/>
                  </a:cubicBezTo>
                  <a:lnTo>
                    <a:pt x="278622" y="1080000"/>
                  </a:lnTo>
                  <a:cubicBezTo>
                    <a:pt x="119791" y="856858"/>
                    <a:pt x="75326" y="537741"/>
                    <a:pt x="3470" y="249057"/>
                  </a:cubicBezTo>
                  <a:cubicBezTo>
                    <a:pt x="-11644" y="163097"/>
                    <a:pt x="24508" y="63466"/>
                    <a:pt x="75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13B0B41-A41F-40A6-9225-D5C08DE03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868" y="162483"/>
              <a:ext cx="1139991" cy="1080492"/>
            </a:xfrm>
            <a:custGeom>
              <a:avLst/>
              <a:gdLst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24685"/>
                <a:gd name="connsiteY0" fmla="*/ 1547 h 1071730"/>
                <a:gd name="connsiteX1" fmla="*/ 1056049 w 1124685"/>
                <a:gd name="connsiteY1" fmla="*/ 197604 h 1071730"/>
                <a:gd name="connsiteX2" fmla="*/ 1093646 w 1124685"/>
                <a:gd name="connsiteY2" fmla="*/ 846137 h 1071730"/>
                <a:gd name="connsiteX3" fmla="*/ 1084246 w 1124685"/>
                <a:gd name="connsiteY3" fmla="*/ 987122 h 1071730"/>
                <a:gd name="connsiteX4" fmla="*/ 1086088 w 1124685"/>
                <a:gd name="connsiteY4" fmla="*/ 1071730 h 1071730"/>
                <a:gd name="connsiteX5" fmla="*/ 0 w 1124685"/>
                <a:gd name="connsiteY5" fmla="*/ 1071730 h 1071730"/>
                <a:gd name="connsiteX6" fmla="*/ 106749 w 1124685"/>
                <a:gd name="connsiteY6" fmla="*/ 1005920 h 1071730"/>
                <a:gd name="connsiteX7" fmla="*/ 78552 w 1124685"/>
                <a:gd name="connsiteY7" fmla="*/ 850837 h 1071730"/>
                <a:gd name="connsiteX8" fmla="*/ 656592 w 1124685"/>
                <a:gd name="connsiteY8" fmla="*/ 28422 h 1071730"/>
                <a:gd name="connsiteX9" fmla="*/ 805801 w 1124685"/>
                <a:gd name="connsiteY9" fmla="*/ 1547 h 1071730"/>
                <a:gd name="connsiteX0" fmla="*/ 805801 w 1131681"/>
                <a:gd name="connsiteY0" fmla="*/ 1547 h 1071730"/>
                <a:gd name="connsiteX1" fmla="*/ 1056049 w 1131681"/>
                <a:gd name="connsiteY1" fmla="*/ 197604 h 1071730"/>
                <a:gd name="connsiteX2" fmla="*/ 1093646 w 1131681"/>
                <a:gd name="connsiteY2" fmla="*/ 846137 h 1071730"/>
                <a:gd name="connsiteX3" fmla="*/ 1084246 w 1131681"/>
                <a:gd name="connsiteY3" fmla="*/ 987122 h 1071730"/>
                <a:gd name="connsiteX4" fmla="*/ 1086088 w 1131681"/>
                <a:gd name="connsiteY4" fmla="*/ 1071730 h 1071730"/>
                <a:gd name="connsiteX5" fmla="*/ 0 w 1131681"/>
                <a:gd name="connsiteY5" fmla="*/ 1071730 h 1071730"/>
                <a:gd name="connsiteX6" fmla="*/ 106749 w 1131681"/>
                <a:gd name="connsiteY6" fmla="*/ 1005920 h 1071730"/>
                <a:gd name="connsiteX7" fmla="*/ 78552 w 1131681"/>
                <a:gd name="connsiteY7" fmla="*/ 850837 h 1071730"/>
                <a:gd name="connsiteX8" fmla="*/ 656592 w 1131681"/>
                <a:gd name="connsiteY8" fmla="*/ 28422 h 1071730"/>
                <a:gd name="connsiteX9" fmla="*/ 805801 w 1131681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47" h="1071730">
                  <a:moveTo>
                    <a:pt x="805801" y="1547"/>
                  </a:moveTo>
                  <a:cubicBezTo>
                    <a:pt x="939443" y="16673"/>
                    <a:pt x="1025502" y="138860"/>
                    <a:pt x="1056049" y="197604"/>
                  </a:cubicBezTo>
                  <a:cubicBezTo>
                    <a:pt x="1123410" y="365221"/>
                    <a:pt x="1077980" y="608028"/>
                    <a:pt x="1093646" y="846137"/>
                  </a:cubicBezTo>
                  <a:cubicBezTo>
                    <a:pt x="1148058" y="981563"/>
                    <a:pt x="1140670" y="985319"/>
                    <a:pt x="1084246" y="987122"/>
                  </a:cubicBezTo>
                  <a:cubicBezTo>
                    <a:pt x="1076415" y="1027989"/>
                    <a:pt x="1080698" y="1038020"/>
                    <a:pt x="1086088" y="1071730"/>
                  </a:cubicBezTo>
                  <a:lnTo>
                    <a:pt x="0" y="1071730"/>
                  </a:lnTo>
                  <a:cubicBezTo>
                    <a:pt x="32654" y="1029327"/>
                    <a:pt x="55786" y="1027016"/>
                    <a:pt x="106749" y="1005920"/>
                  </a:cubicBezTo>
                  <a:cubicBezTo>
                    <a:pt x="97350" y="954226"/>
                    <a:pt x="52988" y="889084"/>
                    <a:pt x="78552" y="850837"/>
                  </a:cubicBezTo>
                  <a:cubicBezTo>
                    <a:pt x="343290" y="647163"/>
                    <a:pt x="457646" y="81683"/>
                    <a:pt x="656592" y="28422"/>
                  </a:cubicBezTo>
                  <a:cubicBezTo>
                    <a:pt x="711419" y="3358"/>
                    <a:pt x="761254" y="-3495"/>
                    <a:pt x="805801" y="1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C27F5D-11AF-4B0E-8D9F-7AF79452606E}"/>
              </a:ext>
            </a:extLst>
          </p:cNvPr>
          <p:cNvGrpSpPr/>
          <p:nvPr/>
        </p:nvGrpSpPr>
        <p:grpSpPr>
          <a:xfrm>
            <a:off x="4980628" y="1360115"/>
            <a:ext cx="2236570" cy="5039415"/>
            <a:chOff x="4980628" y="1360115"/>
            <a:chExt cx="2236570" cy="50394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C3F6EA-8CC2-4450-B9D7-9539BC1AF169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4B10C6-DA9F-455A-A176-C433D40AB701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1A7E9D-8FB7-4FB0-B1DA-A1C33144AC03}"/>
              </a:ext>
            </a:extLst>
          </p:cNvPr>
          <p:cNvGrpSpPr/>
          <p:nvPr/>
        </p:nvGrpSpPr>
        <p:grpSpPr>
          <a:xfrm>
            <a:off x="8422748" y="1418591"/>
            <a:ext cx="2909979" cy="738664"/>
            <a:chOff x="3017859" y="4283314"/>
            <a:chExt cx="2579765" cy="7386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042632-EFA5-4D58-8DF0-CA8A86838E5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7E4523-31DA-42D1-AD60-2AFB3A27D84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699DA1-783C-43DF-8B2C-69C87D0B4277}"/>
              </a:ext>
            </a:extLst>
          </p:cNvPr>
          <p:cNvGrpSpPr/>
          <p:nvPr/>
        </p:nvGrpSpPr>
        <p:grpSpPr>
          <a:xfrm>
            <a:off x="8422748" y="2250994"/>
            <a:ext cx="2909979" cy="738664"/>
            <a:chOff x="3017859" y="4283314"/>
            <a:chExt cx="2579765" cy="7386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BCB1DE-B252-4BD9-B776-B3D4C6CA84D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B25E1F-B95B-42A3-BDE6-A1D31B4C5F5B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93832B-08D0-4F35-B134-A9AECBE7D26D}"/>
              </a:ext>
            </a:extLst>
          </p:cNvPr>
          <p:cNvGrpSpPr/>
          <p:nvPr/>
        </p:nvGrpSpPr>
        <p:grpSpPr>
          <a:xfrm>
            <a:off x="8422748" y="3083396"/>
            <a:ext cx="2909979" cy="738664"/>
            <a:chOff x="3017859" y="4283314"/>
            <a:chExt cx="2579765" cy="7386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E7BF5D-2615-4AF4-AC20-148B2275216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CD5949-B34D-4581-8D6E-0B22F5BD45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017F25-3CDB-4590-B2FA-B5BB24602F17}"/>
              </a:ext>
            </a:extLst>
          </p:cNvPr>
          <p:cNvGrpSpPr/>
          <p:nvPr/>
        </p:nvGrpSpPr>
        <p:grpSpPr>
          <a:xfrm>
            <a:off x="8422748" y="3915798"/>
            <a:ext cx="2909979" cy="738664"/>
            <a:chOff x="3017859" y="4283314"/>
            <a:chExt cx="2579765" cy="7386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73BC82-7E31-459A-9E12-1E369EBA8D3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BFB6A08-08B1-4272-8B2F-85F9E4CB0E7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39F61-4082-4311-94C7-53DF45D2A9B6}"/>
              </a:ext>
            </a:extLst>
          </p:cNvPr>
          <p:cNvGrpSpPr/>
          <p:nvPr/>
        </p:nvGrpSpPr>
        <p:grpSpPr>
          <a:xfrm>
            <a:off x="8422748" y="4748199"/>
            <a:ext cx="2909979" cy="738664"/>
            <a:chOff x="3017859" y="4283314"/>
            <a:chExt cx="2579765" cy="7386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6F48B0-53A9-429D-BB36-130FFD5160A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5768F9-4D8D-43E5-A40F-CD92977E474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B6EE1E-FEF8-4EED-B1B3-6B6778E4CD1C}"/>
              </a:ext>
            </a:extLst>
          </p:cNvPr>
          <p:cNvGrpSpPr/>
          <p:nvPr/>
        </p:nvGrpSpPr>
        <p:grpSpPr>
          <a:xfrm>
            <a:off x="8422748" y="5580599"/>
            <a:ext cx="2909979" cy="738664"/>
            <a:chOff x="3017859" y="4283314"/>
            <a:chExt cx="2579765" cy="738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75AD3B-A3C1-45F0-A9A1-90FF2A4549D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5599D5-D8A0-4D04-AF2C-E4EC5E1BC7E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Oval 21">
            <a:extLst>
              <a:ext uri="{FF2B5EF4-FFF2-40B4-BE49-F238E27FC236}">
                <a16:creationId xmlns:a16="http://schemas.microsoft.com/office/drawing/2014/main" id="{18A5056F-BF3A-41EB-B720-CF67A39A8E49}"/>
              </a:ext>
            </a:extLst>
          </p:cNvPr>
          <p:cNvSpPr/>
          <p:nvPr/>
        </p:nvSpPr>
        <p:spPr>
          <a:xfrm rot="20700000">
            <a:off x="7906324" y="3271272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Trapezoid 3">
            <a:extLst>
              <a:ext uri="{FF2B5EF4-FFF2-40B4-BE49-F238E27FC236}">
                <a16:creationId xmlns:a16="http://schemas.microsoft.com/office/drawing/2014/main" id="{5057C088-BE4F-4FEE-A5DF-B90523A6010F}"/>
              </a:ext>
            </a:extLst>
          </p:cNvPr>
          <p:cNvSpPr/>
          <p:nvPr/>
        </p:nvSpPr>
        <p:spPr>
          <a:xfrm>
            <a:off x="7965260" y="5848560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Down Arrow 1">
            <a:extLst>
              <a:ext uri="{FF2B5EF4-FFF2-40B4-BE49-F238E27FC236}">
                <a16:creationId xmlns:a16="http://schemas.microsoft.com/office/drawing/2014/main" id="{0E7860A6-475F-4419-B8C6-E6E8E7C74E9B}"/>
              </a:ext>
            </a:extLst>
          </p:cNvPr>
          <p:cNvSpPr/>
          <p:nvPr/>
        </p:nvSpPr>
        <p:spPr>
          <a:xfrm rot="10800000" flipH="1">
            <a:off x="7942362" y="4964799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C07A457F-817A-4E86-AB67-0AB227EBB3E4}"/>
              </a:ext>
            </a:extLst>
          </p:cNvPr>
          <p:cNvSpPr/>
          <p:nvPr/>
        </p:nvSpPr>
        <p:spPr>
          <a:xfrm rot="14270044">
            <a:off x="7934837" y="4133811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Frame 1">
            <a:extLst>
              <a:ext uri="{FF2B5EF4-FFF2-40B4-BE49-F238E27FC236}">
                <a16:creationId xmlns:a16="http://schemas.microsoft.com/office/drawing/2014/main" id="{E898A679-A1EC-48C0-81EF-9671FA6F810A}"/>
              </a:ext>
            </a:extLst>
          </p:cNvPr>
          <p:cNvSpPr/>
          <p:nvPr/>
        </p:nvSpPr>
        <p:spPr>
          <a:xfrm>
            <a:off x="7929504" y="2403492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" name="Donut 15">
            <a:extLst>
              <a:ext uri="{FF2B5EF4-FFF2-40B4-BE49-F238E27FC236}">
                <a16:creationId xmlns:a16="http://schemas.microsoft.com/office/drawing/2014/main" id="{95C6FD82-0A86-40B1-8D8C-7536FEACB0A0}"/>
              </a:ext>
            </a:extLst>
          </p:cNvPr>
          <p:cNvSpPr/>
          <p:nvPr/>
        </p:nvSpPr>
        <p:spPr>
          <a:xfrm>
            <a:off x="7918279" y="1593998"/>
            <a:ext cx="366619" cy="38785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753D7B5-A975-4655-BDA8-EC07212A1F8A}"/>
              </a:ext>
            </a:extLst>
          </p:cNvPr>
          <p:cNvSpPr txBox="1">
            <a:spLocks/>
          </p:cNvSpPr>
          <p:nvPr/>
        </p:nvSpPr>
        <p:spPr>
          <a:xfrm>
            <a:off x="4940699" y="400226"/>
            <a:ext cx="6185125" cy="8827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accent1"/>
                </a:solidFill>
              </a:rPr>
              <a:t>Infographic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Style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7E4A38-BD12-4B6F-A2E3-F361FF171CF3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757A98F3-FA4F-4942-AE08-A37641EC9D8F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9691849A-D266-4F4B-A9B8-02969CA9E9DD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4920FC5E-6D54-4A62-B940-0C834DFCF2DF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720680F9-BC83-42C7-8CFE-708AFA08D794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3CD52A8-2EFC-4029-B954-0B80020BCBC8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D190D-7585-4D7A-8C7F-E915ECBA45F4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949CD-A242-4F3D-8C6B-E2CE1AB8D5E1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75C58-F3BC-42FC-9028-44572D8BC46B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2F79F-BC66-4EF2-B846-2DF9C9C39750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75600EB-3516-40AA-B3C1-E9B32C6BD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760818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844DAD0-7F83-486A-B1C1-CFDE73C6490B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A97AF7-3882-486E-909E-488C8C52D15A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176F46-A6C8-4E91-808A-52485E04A8CE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CB2466-B8BB-443F-9741-2D27F6D372FE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991688-2EF9-4BFC-A755-0B2E7BB03278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FB166-A93A-4629-814C-6A4BD92905BB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84962D-1A0F-4E79-8A3D-9FFE55A69C03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7CAEF2-8D5C-46D9-B6A3-620F05C988BF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842D78-B3BE-4291-9B77-5B69A461893F}"/>
              </a:ext>
            </a:extLst>
          </p:cNvPr>
          <p:cNvGrpSpPr/>
          <p:nvPr/>
        </p:nvGrpSpPr>
        <p:grpSpPr>
          <a:xfrm>
            <a:off x="6096000" y="4881788"/>
            <a:ext cx="5489917" cy="1549514"/>
            <a:chOff x="725388" y="3044279"/>
            <a:chExt cx="5489917" cy="15495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34D636-947E-4261-86EE-F71335514DD5}"/>
                </a:ext>
              </a:extLst>
            </p:cNvPr>
            <p:cNvSpPr txBox="1"/>
            <p:nvPr/>
          </p:nvSpPr>
          <p:spPr>
            <a:xfrm>
              <a:off x="725389" y="3044279"/>
              <a:ext cx="548991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5948FA-3E1A-4D8E-B619-FB7F45285923}"/>
                </a:ext>
              </a:extLst>
            </p:cNvPr>
            <p:cNvSpPr txBox="1"/>
            <p:nvPr/>
          </p:nvSpPr>
          <p:spPr>
            <a:xfrm>
              <a:off x="725389" y="3691441"/>
              <a:ext cx="548991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311100-C8E7-475F-9A4F-75683FE77728}"/>
                </a:ext>
              </a:extLst>
            </p:cNvPr>
            <p:cNvSpPr txBox="1"/>
            <p:nvPr/>
          </p:nvSpPr>
          <p:spPr>
            <a:xfrm>
              <a:off x="725388" y="4286016"/>
              <a:ext cx="5489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400" b="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 </a:t>
              </a:r>
              <a:endParaRPr lang="ko-KR" altLang="en-US" sz="14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2A3399-1AB1-4D8F-A43F-E437FF965003}"/>
              </a:ext>
            </a:extLst>
          </p:cNvPr>
          <p:cNvSpPr txBox="1"/>
          <p:nvPr/>
        </p:nvSpPr>
        <p:spPr>
          <a:xfrm>
            <a:off x="7477263" y="136065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2BB51-667C-422A-BEA6-E4D9C6BC1F08}"/>
              </a:ext>
            </a:extLst>
          </p:cNvPr>
          <p:cNvSpPr txBox="1"/>
          <p:nvPr/>
        </p:nvSpPr>
        <p:spPr>
          <a:xfrm>
            <a:off x="7477263" y="2145886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983B25F-19D8-4900-84E5-40BB467D7B28}"/>
              </a:ext>
            </a:extLst>
          </p:cNvPr>
          <p:cNvSpPr/>
          <p:nvPr/>
        </p:nvSpPr>
        <p:spPr>
          <a:xfrm>
            <a:off x="11020424" y="667990"/>
            <a:ext cx="565491" cy="522995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1534CD-050F-49B3-B589-9E46BDDCD13F}"/>
              </a:ext>
            </a:extLst>
          </p:cNvPr>
          <p:cNvGrpSpPr/>
          <p:nvPr/>
        </p:nvGrpSpPr>
        <p:grpSpPr>
          <a:xfrm>
            <a:off x="0" y="1825568"/>
            <a:ext cx="3530754" cy="4182896"/>
            <a:chOff x="-895351" y="1992981"/>
            <a:chExt cx="3530754" cy="37600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640897-D239-473E-B40B-9987FA99EFCE}"/>
                </a:ext>
              </a:extLst>
            </p:cNvPr>
            <p:cNvSpPr/>
            <p:nvPr/>
          </p:nvSpPr>
          <p:spPr>
            <a:xfrm>
              <a:off x="-895351" y="1992981"/>
              <a:ext cx="3451127" cy="37600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E5E12D-B30B-4F65-AB10-54ABAD05A6DF}"/>
                </a:ext>
              </a:extLst>
            </p:cNvPr>
            <p:cNvSpPr/>
            <p:nvPr/>
          </p:nvSpPr>
          <p:spPr>
            <a:xfrm>
              <a:off x="2589684" y="1992981"/>
              <a:ext cx="45719" cy="37600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A5CAEF-2501-40DD-A483-00D6F5638BD4}"/>
              </a:ext>
            </a:extLst>
          </p:cNvPr>
          <p:cNvSpPr/>
          <p:nvPr/>
        </p:nvSpPr>
        <p:spPr>
          <a:xfrm>
            <a:off x="7856879" y="5670932"/>
            <a:ext cx="115834" cy="1187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5E6A8-5EB5-4B40-A1B8-B533764E6E4C}"/>
              </a:ext>
            </a:extLst>
          </p:cNvPr>
          <p:cNvSpPr/>
          <p:nvPr/>
        </p:nvSpPr>
        <p:spPr>
          <a:xfrm>
            <a:off x="10580747" y="4697180"/>
            <a:ext cx="115834" cy="21608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0E0FD-7B20-4583-BD0E-EB3A60E7B77C}"/>
              </a:ext>
            </a:extLst>
          </p:cNvPr>
          <p:cNvSpPr/>
          <p:nvPr/>
        </p:nvSpPr>
        <p:spPr>
          <a:xfrm>
            <a:off x="4899807" y="5013796"/>
            <a:ext cx="115834" cy="18442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EEC62-659C-432B-9D75-3446CD287E66}"/>
              </a:ext>
            </a:extLst>
          </p:cNvPr>
          <p:cNvSpPr/>
          <p:nvPr/>
        </p:nvSpPr>
        <p:spPr>
          <a:xfrm>
            <a:off x="6169383" y="3567468"/>
            <a:ext cx="115834" cy="32905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02CA96-E7DA-4F50-AC99-F83AC249FD67}"/>
              </a:ext>
            </a:extLst>
          </p:cNvPr>
          <p:cNvSpPr/>
          <p:nvPr/>
        </p:nvSpPr>
        <p:spPr>
          <a:xfrm>
            <a:off x="8762541" y="2700801"/>
            <a:ext cx="115834" cy="4157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4E0F9-99C8-4938-9028-5B3ABAFF2EA8}"/>
              </a:ext>
            </a:extLst>
          </p:cNvPr>
          <p:cNvGrpSpPr/>
          <p:nvPr/>
        </p:nvGrpSpPr>
        <p:grpSpPr>
          <a:xfrm>
            <a:off x="4784256" y="1936421"/>
            <a:ext cx="2214188" cy="2169909"/>
            <a:chOff x="3275856" y="1841635"/>
            <a:chExt cx="2064445" cy="2023161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DCBA4170-12D8-4834-8F6A-73D5941D2A8F}"/>
                </a:ext>
              </a:extLst>
            </p:cNvPr>
            <p:cNvSpPr/>
            <p:nvPr/>
          </p:nvSpPr>
          <p:spPr>
            <a:xfrm>
              <a:off x="3275856" y="1841635"/>
              <a:ext cx="2064445" cy="1779693"/>
            </a:xfrm>
            <a:prstGeom prst="round2DiagRect">
              <a:avLst>
                <a:gd name="adj1" fmla="val 35523"/>
                <a:gd name="adj2" fmla="val 0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07DABEA-F4EF-4E4A-838D-426DC60E41BA}"/>
                </a:ext>
              </a:extLst>
            </p:cNvPr>
            <p:cNvSpPr/>
            <p:nvPr/>
          </p:nvSpPr>
          <p:spPr>
            <a:xfrm>
              <a:off x="4556373" y="3268073"/>
              <a:ext cx="692199" cy="596723"/>
            </a:xfrm>
            <a:prstGeom prst="round2DiagRect">
              <a:avLst>
                <a:gd name="adj1" fmla="val 30346"/>
                <a:gd name="adj2" fmla="val 0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D707AF-6A78-4800-8722-F125967F1062}"/>
              </a:ext>
            </a:extLst>
          </p:cNvPr>
          <p:cNvGrpSpPr/>
          <p:nvPr/>
        </p:nvGrpSpPr>
        <p:grpSpPr>
          <a:xfrm>
            <a:off x="9595716" y="3040303"/>
            <a:ext cx="1778523" cy="1826883"/>
            <a:chOff x="6876256" y="1917283"/>
            <a:chExt cx="1658244" cy="1703333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862E95E-9A8B-4DD1-B538-6BB65A51AC03}"/>
                </a:ext>
              </a:extLst>
            </p:cNvPr>
            <p:cNvSpPr/>
            <p:nvPr/>
          </p:nvSpPr>
          <p:spPr>
            <a:xfrm>
              <a:off x="6876256" y="1917283"/>
              <a:ext cx="1658244" cy="1429520"/>
            </a:xfrm>
            <a:prstGeom prst="round2DiagRect">
              <a:avLst>
                <a:gd name="adj1" fmla="val 31260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F7BC8FB-DCAD-441D-904B-E6B509121784}"/>
                </a:ext>
              </a:extLst>
            </p:cNvPr>
            <p:cNvSpPr/>
            <p:nvPr/>
          </p:nvSpPr>
          <p:spPr>
            <a:xfrm>
              <a:off x="7783735" y="3023893"/>
              <a:ext cx="692199" cy="596723"/>
            </a:xfrm>
            <a:prstGeom prst="round2DiagRect">
              <a:avLst>
                <a:gd name="adj1" fmla="val 24266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D0B35-406F-4069-96E9-4FF8E01900BC}"/>
              </a:ext>
            </a:extLst>
          </p:cNvPr>
          <p:cNvGrpSpPr/>
          <p:nvPr/>
        </p:nvGrpSpPr>
        <p:grpSpPr>
          <a:xfrm>
            <a:off x="6731787" y="4156640"/>
            <a:ext cx="1954153" cy="1945741"/>
            <a:chOff x="3518304" y="2050643"/>
            <a:chExt cx="1821996" cy="1814153"/>
          </a:xfrm>
          <a:solidFill>
            <a:srgbClr val="2681AD"/>
          </a:solidFill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2E45838-60C0-42D6-837F-7CB1728B5F64}"/>
                </a:ext>
              </a:extLst>
            </p:cNvPr>
            <p:cNvSpPr/>
            <p:nvPr/>
          </p:nvSpPr>
          <p:spPr>
            <a:xfrm>
              <a:off x="3518304" y="2050643"/>
              <a:ext cx="1821996" cy="1570685"/>
            </a:xfrm>
            <a:prstGeom prst="round2DiagRect">
              <a:avLst>
                <a:gd name="adj1" fmla="val 32835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F311B74-5E40-45E2-9006-C69EE45F29D9}"/>
                </a:ext>
              </a:extLst>
            </p:cNvPr>
            <p:cNvSpPr/>
            <p:nvPr/>
          </p:nvSpPr>
          <p:spPr>
            <a:xfrm>
              <a:off x="4556373" y="3268073"/>
              <a:ext cx="692199" cy="596723"/>
            </a:xfrm>
            <a:prstGeom prst="round2DiagRect">
              <a:avLst>
                <a:gd name="adj1" fmla="val 30346"/>
                <a:gd name="adj2" fmla="val 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F51DDF-94D8-40B4-8284-95CC54F68FD3}"/>
              </a:ext>
            </a:extLst>
          </p:cNvPr>
          <p:cNvGrpSpPr/>
          <p:nvPr/>
        </p:nvGrpSpPr>
        <p:grpSpPr>
          <a:xfrm>
            <a:off x="3914776" y="3932550"/>
            <a:ext cx="1778523" cy="1826883"/>
            <a:chOff x="6876256" y="1917283"/>
            <a:chExt cx="1658244" cy="1703333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6993D7A1-09E2-4F7C-98B1-77A3D8BFF28F}"/>
                </a:ext>
              </a:extLst>
            </p:cNvPr>
            <p:cNvSpPr/>
            <p:nvPr/>
          </p:nvSpPr>
          <p:spPr>
            <a:xfrm>
              <a:off x="6876256" y="1917283"/>
              <a:ext cx="1658244" cy="1429520"/>
            </a:xfrm>
            <a:prstGeom prst="round2DiagRect">
              <a:avLst>
                <a:gd name="adj1" fmla="val 27453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A22C44AA-A7DC-454C-BEAA-ABE9740CDF52}"/>
                </a:ext>
              </a:extLst>
            </p:cNvPr>
            <p:cNvSpPr/>
            <p:nvPr/>
          </p:nvSpPr>
          <p:spPr>
            <a:xfrm>
              <a:off x="7783735" y="3023893"/>
              <a:ext cx="692199" cy="596723"/>
            </a:xfrm>
            <a:prstGeom prst="round2DiagRect">
              <a:avLst>
                <a:gd name="adj1" fmla="val 28826"/>
                <a:gd name="adj2" fmla="val 0"/>
              </a:avLst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61A85-084A-434B-958F-4025A187F4FE}"/>
              </a:ext>
            </a:extLst>
          </p:cNvPr>
          <p:cNvGrpSpPr/>
          <p:nvPr/>
        </p:nvGrpSpPr>
        <p:grpSpPr>
          <a:xfrm>
            <a:off x="7777511" y="1770329"/>
            <a:ext cx="1778523" cy="1826883"/>
            <a:chOff x="6876256" y="1917283"/>
            <a:chExt cx="1658244" cy="1703333"/>
          </a:xfrm>
          <a:solidFill>
            <a:srgbClr val="2681AD"/>
          </a:solidFill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E1A61D68-5546-452E-A50A-F4D720DC6D9F}"/>
                </a:ext>
              </a:extLst>
            </p:cNvPr>
            <p:cNvSpPr/>
            <p:nvPr/>
          </p:nvSpPr>
          <p:spPr>
            <a:xfrm>
              <a:off x="6876256" y="1917283"/>
              <a:ext cx="1658244" cy="1429520"/>
            </a:xfrm>
            <a:prstGeom prst="round2DiagRect">
              <a:avLst>
                <a:gd name="adj1" fmla="val 33798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7E702FB-F5AA-49FC-86EC-088878A6B749}"/>
                </a:ext>
              </a:extLst>
            </p:cNvPr>
            <p:cNvSpPr/>
            <p:nvPr/>
          </p:nvSpPr>
          <p:spPr>
            <a:xfrm>
              <a:off x="7783735" y="3023893"/>
              <a:ext cx="692199" cy="596723"/>
            </a:xfrm>
            <a:prstGeom prst="round2DiagRect">
              <a:avLst>
                <a:gd name="adj1" fmla="val 33386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1A620B-56C4-44F4-97D4-A33C5D721EB6}"/>
              </a:ext>
            </a:extLst>
          </p:cNvPr>
          <p:cNvGrpSpPr/>
          <p:nvPr/>
        </p:nvGrpSpPr>
        <p:grpSpPr>
          <a:xfrm>
            <a:off x="5295204" y="2324023"/>
            <a:ext cx="1192290" cy="879054"/>
            <a:chOff x="3233964" y="1954419"/>
            <a:chExt cx="1410044" cy="8196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DAAE98-11C3-417F-80FF-7DCCA0D8D6A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78C6EA-F6A2-4FD6-BBF9-C098DE4E722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738CA9-ED0A-4717-B2AF-C8131F1EC897}"/>
              </a:ext>
            </a:extLst>
          </p:cNvPr>
          <p:cNvGrpSpPr/>
          <p:nvPr/>
        </p:nvGrpSpPr>
        <p:grpSpPr>
          <a:xfrm>
            <a:off x="8070626" y="2022885"/>
            <a:ext cx="1192290" cy="879054"/>
            <a:chOff x="3233964" y="1954419"/>
            <a:chExt cx="1410044" cy="8196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B8B1EE-09EA-4591-BDED-7444A1D377E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933E89-F77D-40A3-B6FF-C5E79838928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73A417-1873-4CE5-B422-50C2FF1B8780}"/>
              </a:ext>
            </a:extLst>
          </p:cNvPr>
          <p:cNvGrpSpPr/>
          <p:nvPr/>
        </p:nvGrpSpPr>
        <p:grpSpPr>
          <a:xfrm>
            <a:off x="9893250" y="3278047"/>
            <a:ext cx="1192290" cy="879054"/>
            <a:chOff x="3233964" y="1954419"/>
            <a:chExt cx="1410044" cy="8196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FB2F12-C143-494A-AB9C-BBB952C855B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205206-5DAF-431F-80A4-E2D9BC9ACC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35287E-38C9-4F79-8C90-31BCEF1A1220}"/>
              </a:ext>
            </a:extLst>
          </p:cNvPr>
          <p:cNvGrpSpPr/>
          <p:nvPr/>
        </p:nvGrpSpPr>
        <p:grpSpPr>
          <a:xfrm>
            <a:off x="7106526" y="4452469"/>
            <a:ext cx="1192290" cy="879054"/>
            <a:chOff x="3233964" y="1954419"/>
            <a:chExt cx="1410044" cy="8196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14D467-F05A-4F51-8D01-81C78833EAB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9B76BB-DBBC-4980-8C5D-FB35401F3A2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138444-551D-44E5-929F-C592CAF56C68}"/>
              </a:ext>
            </a:extLst>
          </p:cNvPr>
          <p:cNvGrpSpPr/>
          <p:nvPr/>
        </p:nvGrpSpPr>
        <p:grpSpPr>
          <a:xfrm>
            <a:off x="4207892" y="4140773"/>
            <a:ext cx="1192290" cy="879054"/>
            <a:chOff x="3233964" y="1954419"/>
            <a:chExt cx="1410044" cy="8196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114D78-4642-4B46-8E2B-F9B33E19DFE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82C53C-59AB-4AC5-BF26-EB073ABBBC3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9F5FE7E-3A1A-484B-8FD4-D549B53AEB60}"/>
              </a:ext>
            </a:extLst>
          </p:cNvPr>
          <p:cNvSpPr txBox="1"/>
          <p:nvPr/>
        </p:nvSpPr>
        <p:spPr>
          <a:xfrm>
            <a:off x="640362" y="2091324"/>
            <a:ext cx="21771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BDE77B-6426-466D-9825-BDA772AA7BC0}"/>
              </a:ext>
            </a:extLst>
          </p:cNvPr>
          <p:cNvSpPr txBox="1"/>
          <p:nvPr/>
        </p:nvSpPr>
        <p:spPr>
          <a:xfrm>
            <a:off x="637388" y="3300602"/>
            <a:ext cx="217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615D9143-AF50-4760-B6B7-3D298B3DEBDE}"/>
              </a:ext>
            </a:extLst>
          </p:cNvPr>
          <p:cNvSpPr/>
          <p:nvPr/>
        </p:nvSpPr>
        <p:spPr>
          <a:xfrm rot="2700000">
            <a:off x="5150475" y="5267730"/>
            <a:ext cx="203353" cy="3645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6CF4150D-457F-43DE-97C7-A7A00DB51C1F}"/>
              </a:ext>
            </a:extLst>
          </p:cNvPr>
          <p:cNvSpPr/>
          <p:nvPr/>
        </p:nvSpPr>
        <p:spPr>
          <a:xfrm>
            <a:off x="8090380" y="5680149"/>
            <a:ext cx="251946" cy="2358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0B96510B-1B47-451F-B0D5-D47381054B7A}"/>
              </a:ext>
            </a:extLst>
          </p:cNvPr>
          <p:cNvSpPr/>
          <p:nvPr/>
        </p:nvSpPr>
        <p:spPr>
          <a:xfrm>
            <a:off x="6370578" y="3659057"/>
            <a:ext cx="297757" cy="24890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734F3E8D-A1CF-49F8-8039-0A9C8E010690}"/>
              </a:ext>
            </a:extLst>
          </p:cNvPr>
          <p:cNvSpPr>
            <a:spLocks noChangeAspect="1"/>
          </p:cNvSpPr>
          <p:nvPr/>
        </p:nvSpPr>
        <p:spPr>
          <a:xfrm>
            <a:off x="10800298" y="4416775"/>
            <a:ext cx="302827" cy="23942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A6B4625B-310E-468E-9DD5-7A30F05B129A}"/>
              </a:ext>
            </a:extLst>
          </p:cNvPr>
          <p:cNvSpPr>
            <a:spLocks noChangeAspect="1"/>
          </p:cNvSpPr>
          <p:nvPr/>
        </p:nvSpPr>
        <p:spPr>
          <a:xfrm>
            <a:off x="8979301" y="3134514"/>
            <a:ext cx="292048" cy="294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8">
            <a:extLst>
              <a:ext uri="{FF2B5EF4-FFF2-40B4-BE49-F238E27FC236}">
                <a16:creationId xmlns:a16="http://schemas.microsoft.com/office/drawing/2014/main" id="{E81CF66C-E4EC-4DAE-B507-B0441398DF36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F1D6F26-EC6C-4E04-9A2B-0DB40A718D0A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5DD45D7E-5763-419A-8D51-5ECEFAEF84E0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73A0A0D4-2178-4B59-BFBF-F488A2E65D50}"/>
              </a:ext>
            </a:extLst>
          </p:cNvPr>
          <p:cNvSpPr/>
          <p:nvPr/>
        </p:nvSpPr>
        <p:spPr>
          <a:xfrm>
            <a:off x="5285978" y="3647073"/>
            <a:ext cx="348146" cy="34814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FDC8747-DB4E-489A-95AD-B79BD2940A83}"/>
              </a:ext>
            </a:extLst>
          </p:cNvPr>
          <p:cNvSpPr/>
          <p:nvPr/>
        </p:nvSpPr>
        <p:spPr>
          <a:xfrm rot="16200000">
            <a:off x="5347889" y="1776805"/>
            <a:ext cx="756085" cy="75608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60C7E5C-42B4-4146-9882-C893A6088F84}"/>
              </a:ext>
            </a:extLst>
          </p:cNvPr>
          <p:cNvSpPr/>
          <p:nvPr/>
        </p:nvSpPr>
        <p:spPr>
          <a:xfrm rot="16200000">
            <a:off x="3933290" y="3424399"/>
            <a:ext cx="378042" cy="3780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B4EDA28-B7AF-4AF9-B089-BFEBA81980E9}"/>
              </a:ext>
            </a:extLst>
          </p:cNvPr>
          <p:cNvSpPr/>
          <p:nvPr/>
        </p:nvSpPr>
        <p:spPr>
          <a:xfrm>
            <a:off x="7841657" y="3193062"/>
            <a:ext cx="621680" cy="6216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DAFB58A6-4B0C-489B-B5B7-66086A540185}"/>
              </a:ext>
            </a:extLst>
          </p:cNvPr>
          <p:cNvSpPr/>
          <p:nvPr/>
        </p:nvSpPr>
        <p:spPr>
          <a:xfrm>
            <a:off x="6103974" y="3737885"/>
            <a:ext cx="621680" cy="62168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EE86B546-F5A7-4D10-B342-A50033D982F4}"/>
              </a:ext>
            </a:extLst>
          </p:cNvPr>
          <p:cNvSpPr/>
          <p:nvPr/>
        </p:nvSpPr>
        <p:spPr>
          <a:xfrm rot="5400000">
            <a:off x="6236769" y="2900783"/>
            <a:ext cx="265330" cy="26533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70BE1B-08F5-49B1-885F-3078BDBDE00F}"/>
              </a:ext>
            </a:extLst>
          </p:cNvPr>
          <p:cNvGrpSpPr/>
          <p:nvPr/>
        </p:nvGrpSpPr>
        <p:grpSpPr>
          <a:xfrm>
            <a:off x="6691271" y="1589870"/>
            <a:ext cx="1268288" cy="1268288"/>
            <a:chOff x="6688346" y="1700475"/>
            <a:chExt cx="1748880" cy="1748880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4349CDFF-4D3E-41F9-B065-75FF5EEB187E}"/>
                </a:ext>
              </a:extLst>
            </p:cNvPr>
            <p:cNvSpPr/>
            <p:nvPr/>
          </p:nvSpPr>
          <p:spPr>
            <a:xfrm>
              <a:off x="6688346" y="1700475"/>
              <a:ext cx="1748880" cy="1748880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05D5C4EE-9596-4776-BAA6-894B7DA8092B}"/>
                </a:ext>
              </a:extLst>
            </p:cNvPr>
            <p:cNvSpPr/>
            <p:nvPr/>
          </p:nvSpPr>
          <p:spPr>
            <a:xfrm>
              <a:off x="6789368" y="2030780"/>
              <a:ext cx="1296144" cy="129614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5F4886-9268-498F-8A6D-06F71CFAB8FC}"/>
              </a:ext>
            </a:extLst>
          </p:cNvPr>
          <p:cNvGrpSpPr/>
          <p:nvPr/>
        </p:nvGrpSpPr>
        <p:grpSpPr>
          <a:xfrm rot="16200000">
            <a:off x="3669453" y="1936981"/>
            <a:ext cx="1024529" cy="1024529"/>
            <a:chOff x="3977069" y="1861346"/>
            <a:chExt cx="1268288" cy="1268288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86C9991-9FFC-4AFD-A6E1-E57F05F12A65}"/>
                </a:ext>
              </a:extLst>
            </p:cNvPr>
            <p:cNvSpPr/>
            <p:nvPr/>
          </p:nvSpPr>
          <p:spPr>
            <a:xfrm>
              <a:off x="3977069" y="1861346"/>
              <a:ext cx="1268288" cy="1268288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14EE050-0489-4F60-BDCC-6E4FC409EE5A}"/>
                </a:ext>
              </a:extLst>
            </p:cNvPr>
            <p:cNvSpPr/>
            <p:nvPr/>
          </p:nvSpPr>
          <p:spPr>
            <a:xfrm>
              <a:off x="4071441" y="2073984"/>
              <a:ext cx="968618" cy="968618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55C05D-C157-4175-BE90-F9206B211724}"/>
              </a:ext>
            </a:extLst>
          </p:cNvPr>
          <p:cNvGrpSpPr/>
          <p:nvPr/>
        </p:nvGrpSpPr>
        <p:grpSpPr>
          <a:xfrm>
            <a:off x="3852383" y="4564824"/>
            <a:ext cx="1217426" cy="1217426"/>
            <a:chOff x="4356259" y="4124350"/>
            <a:chExt cx="1421600" cy="1421600"/>
          </a:xfrm>
        </p:grpSpPr>
        <p:sp>
          <p:nvSpPr>
            <p:cNvPr id="10" name="Rectangle: Diagonal Corners Rounded 9">
              <a:extLst>
                <a:ext uri="{FF2B5EF4-FFF2-40B4-BE49-F238E27FC236}">
                  <a16:creationId xmlns:a16="http://schemas.microsoft.com/office/drawing/2014/main" id="{10466234-D41C-4293-8711-F728BA83C362}"/>
                </a:ext>
              </a:extLst>
            </p:cNvPr>
            <p:cNvSpPr/>
            <p:nvPr/>
          </p:nvSpPr>
          <p:spPr>
            <a:xfrm>
              <a:off x="4356259" y="4124350"/>
              <a:ext cx="1421600" cy="1421600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7994196F-A0F8-4D70-BD06-BFCECA2DB658}"/>
                </a:ext>
              </a:extLst>
            </p:cNvPr>
            <p:cNvSpPr/>
            <p:nvPr/>
          </p:nvSpPr>
          <p:spPr>
            <a:xfrm>
              <a:off x="4624802" y="4223346"/>
              <a:ext cx="1080120" cy="108012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9A8051-58B2-4CA5-B380-4E42357137D8}"/>
              </a:ext>
            </a:extLst>
          </p:cNvPr>
          <p:cNvGrpSpPr/>
          <p:nvPr/>
        </p:nvGrpSpPr>
        <p:grpSpPr>
          <a:xfrm rot="5400000">
            <a:off x="7948288" y="4606224"/>
            <a:ext cx="898281" cy="898281"/>
            <a:chOff x="7389732" y="4089642"/>
            <a:chExt cx="898281" cy="898281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182C858B-E9BD-46CF-9499-15859C1692A5}"/>
                </a:ext>
              </a:extLst>
            </p:cNvPr>
            <p:cNvSpPr/>
            <p:nvPr/>
          </p:nvSpPr>
          <p:spPr>
            <a:xfrm>
              <a:off x="7389732" y="4089642"/>
              <a:ext cx="898281" cy="898281"/>
            </a:xfrm>
            <a:prstGeom prst="round2Diag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55AF4862-E67B-49C5-B491-DA71BFBBEAE5}"/>
                </a:ext>
              </a:extLst>
            </p:cNvPr>
            <p:cNvSpPr/>
            <p:nvPr/>
          </p:nvSpPr>
          <p:spPr>
            <a:xfrm>
              <a:off x="7463962" y="4212183"/>
              <a:ext cx="705643" cy="705643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E85CFC-F0D0-4C47-A5A1-CFFC0B3715D0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E998B6-84FF-4930-BAC6-90FC85E614D4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AB6771-2AF4-4CF8-92A3-20CA5D300A0B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0C9E8F-EA32-462F-A9A4-1F538993DDF7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45E4EE-D0EC-4159-A8FD-90D5A8DE5186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2A26C9-47CC-4F85-9998-BC49808974E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10F737-41DC-4697-B747-5257A58095E9}"/>
              </a:ext>
            </a:extLst>
          </p:cNvPr>
          <p:cNvGrpSpPr/>
          <p:nvPr/>
        </p:nvGrpSpPr>
        <p:grpSpPr>
          <a:xfrm>
            <a:off x="852857" y="2637820"/>
            <a:ext cx="2661925" cy="1077800"/>
            <a:chOff x="3059832" y="2159579"/>
            <a:chExt cx="2960573" cy="9184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AB3358-C239-47CE-AE58-999C02D8238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1BFDF9-69BE-4853-A150-A96CEC20389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40272A-1EDF-4C9D-BC67-850BDDF8B68C}"/>
              </a:ext>
            </a:extLst>
          </p:cNvPr>
          <p:cNvGrpSpPr/>
          <p:nvPr/>
        </p:nvGrpSpPr>
        <p:grpSpPr>
          <a:xfrm>
            <a:off x="852857" y="4511845"/>
            <a:ext cx="2661925" cy="1077800"/>
            <a:chOff x="3059832" y="2159579"/>
            <a:chExt cx="2960573" cy="918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D1DC37-3074-4A73-BAC2-D78B81DA33B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279E0C-A420-4FFA-BAEF-4B373C2A3458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B7DE8AB4-13D3-4EDF-800A-5555BF3D12AF}"/>
              </a:ext>
            </a:extLst>
          </p:cNvPr>
          <p:cNvSpPr/>
          <p:nvPr/>
        </p:nvSpPr>
        <p:spPr>
          <a:xfrm>
            <a:off x="5174261" y="2945598"/>
            <a:ext cx="265330" cy="26533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487283B9-E245-4E3E-B770-ABDD204B2BBF}"/>
              </a:ext>
            </a:extLst>
          </p:cNvPr>
          <p:cNvSpPr/>
          <p:nvPr/>
        </p:nvSpPr>
        <p:spPr>
          <a:xfrm rot="20700000">
            <a:off x="6949288" y="2049410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12A0A979-61E6-42B6-B7D6-D85C2A2431DB}"/>
              </a:ext>
            </a:extLst>
          </p:cNvPr>
          <p:cNvSpPr/>
          <p:nvPr/>
        </p:nvSpPr>
        <p:spPr>
          <a:xfrm>
            <a:off x="8209253" y="485303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4861441-D410-419B-AB57-C4E9F8AAF993}"/>
              </a:ext>
            </a:extLst>
          </p:cNvPr>
          <p:cNvSpPr/>
          <p:nvPr/>
        </p:nvSpPr>
        <p:spPr>
          <a:xfrm rot="14270044">
            <a:off x="4374469" y="4868210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96A2F72D-D524-4B28-A870-DF17C5EF462F}"/>
              </a:ext>
            </a:extLst>
          </p:cNvPr>
          <p:cNvSpPr/>
          <p:nvPr/>
        </p:nvSpPr>
        <p:spPr>
          <a:xfrm>
            <a:off x="4016727" y="2266017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848FBD10-6939-4C12-BCCF-C287F1E967E1}"/>
              </a:ext>
            </a:extLst>
          </p:cNvPr>
          <p:cNvSpPr/>
          <p:nvPr/>
        </p:nvSpPr>
        <p:spPr>
          <a:xfrm rot="16033240">
            <a:off x="6911473" y="3312570"/>
            <a:ext cx="348146" cy="32633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3707424" y="2909884"/>
            <a:ext cx="4777152" cy="1142740"/>
            <a:chOff x="6675588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75588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75616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09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12">
            <a:extLst>
              <a:ext uri="{FF2B5EF4-FFF2-40B4-BE49-F238E27FC236}">
                <a16:creationId xmlns:a16="http://schemas.microsoft.com/office/drawing/2014/main" id="{0A9FD409-3FF5-4545-B9CE-2763191A23D3}"/>
              </a:ext>
            </a:extLst>
          </p:cNvPr>
          <p:cNvGrpSpPr/>
          <p:nvPr/>
        </p:nvGrpSpPr>
        <p:grpSpPr>
          <a:xfrm>
            <a:off x="3433472" y="1850617"/>
            <a:ext cx="5281738" cy="3068671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06" name="Freeform 13">
              <a:extLst>
                <a:ext uri="{FF2B5EF4-FFF2-40B4-BE49-F238E27FC236}">
                  <a16:creationId xmlns:a16="http://schemas.microsoft.com/office/drawing/2014/main" id="{49C41F2D-CD10-402B-9FD4-BEB0E8318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7" name="Freeform 14">
              <a:extLst>
                <a:ext uri="{FF2B5EF4-FFF2-40B4-BE49-F238E27FC236}">
                  <a16:creationId xmlns:a16="http://schemas.microsoft.com/office/drawing/2014/main" id="{2B08AD68-5073-44DA-8106-00B5247DB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5">
              <a:extLst>
                <a:ext uri="{FF2B5EF4-FFF2-40B4-BE49-F238E27FC236}">
                  <a16:creationId xmlns:a16="http://schemas.microsoft.com/office/drawing/2014/main" id="{05C31BB8-A0DB-43DB-B70D-3BF8D9D08C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9" name="Freeform 16">
              <a:extLst>
                <a:ext uri="{FF2B5EF4-FFF2-40B4-BE49-F238E27FC236}">
                  <a16:creationId xmlns:a16="http://schemas.microsoft.com/office/drawing/2014/main" id="{980DC50A-C647-4B13-8989-188C7A519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7">
              <a:extLst>
                <a:ext uri="{FF2B5EF4-FFF2-40B4-BE49-F238E27FC236}">
                  <a16:creationId xmlns:a16="http://schemas.microsoft.com/office/drawing/2014/main" id="{08646633-DEFC-4478-9E41-E10188DD11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E44AA1E-BDF3-49CA-9840-C1462359C4C3}"/>
              </a:ext>
            </a:extLst>
          </p:cNvPr>
          <p:cNvGrpSpPr/>
          <p:nvPr/>
        </p:nvGrpSpPr>
        <p:grpSpPr>
          <a:xfrm>
            <a:off x="722150" y="1843067"/>
            <a:ext cx="1812725" cy="1606318"/>
            <a:chOff x="376318" y="2050951"/>
            <a:chExt cx="1812725" cy="1606318"/>
          </a:xfrm>
        </p:grpSpPr>
        <p:sp>
          <p:nvSpPr>
            <p:cNvPr id="281" name="Rectangle 9">
              <a:extLst>
                <a:ext uri="{FF2B5EF4-FFF2-40B4-BE49-F238E27FC236}">
                  <a16:creationId xmlns:a16="http://schemas.microsoft.com/office/drawing/2014/main" id="{86B91A13-2513-4196-A07C-B626D831ACA5}"/>
                </a:ext>
              </a:extLst>
            </p:cNvPr>
            <p:cNvSpPr/>
            <p:nvPr/>
          </p:nvSpPr>
          <p:spPr>
            <a:xfrm>
              <a:off x="376318" y="2050951"/>
              <a:ext cx="1812725" cy="1319794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6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0A75CEF2-6733-4726-9FC8-93EE6515AE6D}"/>
                </a:ext>
              </a:extLst>
            </p:cNvPr>
            <p:cNvSpPr txBox="1"/>
            <p:nvPr/>
          </p:nvSpPr>
          <p:spPr>
            <a:xfrm>
              <a:off x="606253" y="2221857"/>
              <a:ext cx="1364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A21ABC7-A743-4FE1-809D-66C09E601031}"/>
                </a:ext>
              </a:extLst>
            </p:cNvPr>
            <p:cNvSpPr txBox="1"/>
            <p:nvPr/>
          </p:nvSpPr>
          <p:spPr>
            <a:xfrm>
              <a:off x="604915" y="3380270"/>
              <a:ext cx="1367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7AACA81A-0AC0-4F15-98BE-A698ED6F5DB4}"/>
              </a:ext>
            </a:extLst>
          </p:cNvPr>
          <p:cNvCxnSpPr>
            <a:cxnSpLocks/>
          </p:cNvCxnSpPr>
          <p:nvPr/>
        </p:nvCxnSpPr>
        <p:spPr>
          <a:xfrm>
            <a:off x="2618826" y="2649152"/>
            <a:ext cx="1701097" cy="671738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  <a:alpha val="97000"/>
              </a:schemeClr>
            </a:solidFill>
            <a:prstDash val="sys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740D3E8-D2DC-4075-887B-DF81E44B4FC9}"/>
              </a:ext>
            </a:extLst>
          </p:cNvPr>
          <p:cNvGrpSpPr/>
          <p:nvPr/>
        </p:nvGrpSpPr>
        <p:grpSpPr>
          <a:xfrm>
            <a:off x="2293346" y="3526342"/>
            <a:ext cx="1812725" cy="1606318"/>
            <a:chOff x="376318" y="2050951"/>
            <a:chExt cx="1812725" cy="1606318"/>
          </a:xfrm>
        </p:grpSpPr>
        <p:sp>
          <p:nvSpPr>
            <p:cNvPr id="286" name="Rectangle 9">
              <a:extLst>
                <a:ext uri="{FF2B5EF4-FFF2-40B4-BE49-F238E27FC236}">
                  <a16:creationId xmlns:a16="http://schemas.microsoft.com/office/drawing/2014/main" id="{067E049B-6B51-4220-8A80-C4D0ADC955E7}"/>
                </a:ext>
              </a:extLst>
            </p:cNvPr>
            <p:cNvSpPr/>
            <p:nvPr/>
          </p:nvSpPr>
          <p:spPr>
            <a:xfrm>
              <a:off x="376318" y="2050951"/>
              <a:ext cx="1812725" cy="1319794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E6CD2C18-A752-418C-9661-EED5FDEA3E5C}"/>
                </a:ext>
              </a:extLst>
            </p:cNvPr>
            <p:cNvSpPr txBox="1"/>
            <p:nvPr/>
          </p:nvSpPr>
          <p:spPr>
            <a:xfrm>
              <a:off x="606253" y="2221857"/>
              <a:ext cx="1364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CDF731FC-470C-41FE-A8BE-7A0A58FB9555}"/>
                </a:ext>
              </a:extLst>
            </p:cNvPr>
            <p:cNvSpPr txBox="1"/>
            <p:nvPr/>
          </p:nvSpPr>
          <p:spPr>
            <a:xfrm>
              <a:off x="604915" y="3380270"/>
              <a:ext cx="1367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C508CDD-CEC2-45D6-A745-86CF225ECBD2}"/>
              </a:ext>
            </a:extLst>
          </p:cNvPr>
          <p:cNvGrpSpPr/>
          <p:nvPr/>
        </p:nvGrpSpPr>
        <p:grpSpPr>
          <a:xfrm>
            <a:off x="6019380" y="4523675"/>
            <a:ext cx="1812725" cy="1606318"/>
            <a:chOff x="376318" y="2050951"/>
            <a:chExt cx="1812725" cy="1606318"/>
          </a:xfrm>
        </p:grpSpPr>
        <p:sp>
          <p:nvSpPr>
            <p:cNvPr id="290" name="Rectangle 9">
              <a:extLst>
                <a:ext uri="{FF2B5EF4-FFF2-40B4-BE49-F238E27FC236}">
                  <a16:creationId xmlns:a16="http://schemas.microsoft.com/office/drawing/2014/main" id="{6ADA1235-72F4-4741-8F17-421A60EAA55B}"/>
                </a:ext>
              </a:extLst>
            </p:cNvPr>
            <p:cNvSpPr/>
            <p:nvPr/>
          </p:nvSpPr>
          <p:spPr>
            <a:xfrm>
              <a:off x="376318" y="2050951"/>
              <a:ext cx="1812725" cy="1319794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B07C29D-2D3E-4FC0-9467-F5282B24847A}"/>
                </a:ext>
              </a:extLst>
            </p:cNvPr>
            <p:cNvSpPr txBox="1"/>
            <p:nvPr/>
          </p:nvSpPr>
          <p:spPr>
            <a:xfrm>
              <a:off x="606253" y="2239441"/>
              <a:ext cx="1364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CC82C61-48EC-4277-828C-6CE217D228DD}"/>
                </a:ext>
              </a:extLst>
            </p:cNvPr>
            <p:cNvSpPr txBox="1"/>
            <p:nvPr/>
          </p:nvSpPr>
          <p:spPr>
            <a:xfrm>
              <a:off x="604915" y="3380270"/>
              <a:ext cx="1367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F849B85-5F68-446B-A5B2-379B16BD61BD}"/>
              </a:ext>
            </a:extLst>
          </p:cNvPr>
          <p:cNvGrpSpPr/>
          <p:nvPr/>
        </p:nvGrpSpPr>
        <p:grpSpPr>
          <a:xfrm>
            <a:off x="9608937" y="1841906"/>
            <a:ext cx="1812725" cy="1606318"/>
            <a:chOff x="376318" y="2050951"/>
            <a:chExt cx="1812725" cy="1606318"/>
          </a:xfrm>
        </p:grpSpPr>
        <p:sp>
          <p:nvSpPr>
            <p:cNvPr id="294" name="Rectangle 9">
              <a:extLst>
                <a:ext uri="{FF2B5EF4-FFF2-40B4-BE49-F238E27FC236}">
                  <a16:creationId xmlns:a16="http://schemas.microsoft.com/office/drawing/2014/main" id="{0383DED2-D92D-4B56-B9E7-0591E21BDFF1}"/>
                </a:ext>
              </a:extLst>
            </p:cNvPr>
            <p:cNvSpPr/>
            <p:nvPr/>
          </p:nvSpPr>
          <p:spPr>
            <a:xfrm>
              <a:off x="376318" y="2050951"/>
              <a:ext cx="1812725" cy="1319794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7877EAB4-CE3D-42DC-B1E3-63BB04314248}"/>
                </a:ext>
              </a:extLst>
            </p:cNvPr>
            <p:cNvSpPr txBox="1"/>
            <p:nvPr/>
          </p:nvSpPr>
          <p:spPr>
            <a:xfrm>
              <a:off x="606253" y="2213065"/>
              <a:ext cx="1364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71EEB17-5E15-4CB6-B038-04941A9A72D7}"/>
                </a:ext>
              </a:extLst>
            </p:cNvPr>
            <p:cNvSpPr txBox="1"/>
            <p:nvPr/>
          </p:nvSpPr>
          <p:spPr>
            <a:xfrm>
              <a:off x="604915" y="3380270"/>
              <a:ext cx="1367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AC320CF-01B8-4C46-8403-3374FECFA655}"/>
              </a:ext>
            </a:extLst>
          </p:cNvPr>
          <p:cNvGrpSpPr/>
          <p:nvPr/>
        </p:nvGrpSpPr>
        <p:grpSpPr>
          <a:xfrm>
            <a:off x="9047286" y="3769035"/>
            <a:ext cx="1812725" cy="1606318"/>
            <a:chOff x="376318" y="2050951"/>
            <a:chExt cx="1812725" cy="1606318"/>
          </a:xfrm>
        </p:grpSpPr>
        <p:sp>
          <p:nvSpPr>
            <p:cNvPr id="298" name="Rectangle 9">
              <a:extLst>
                <a:ext uri="{FF2B5EF4-FFF2-40B4-BE49-F238E27FC236}">
                  <a16:creationId xmlns:a16="http://schemas.microsoft.com/office/drawing/2014/main" id="{D54158C6-9404-4591-B464-442038E3B13E}"/>
                </a:ext>
              </a:extLst>
            </p:cNvPr>
            <p:cNvSpPr/>
            <p:nvPr/>
          </p:nvSpPr>
          <p:spPr>
            <a:xfrm>
              <a:off x="376318" y="2050951"/>
              <a:ext cx="1812725" cy="1319794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6209A46-3414-4D92-8E5A-20B2FBF59A82}"/>
                </a:ext>
              </a:extLst>
            </p:cNvPr>
            <p:cNvSpPr txBox="1"/>
            <p:nvPr/>
          </p:nvSpPr>
          <p:spPr>
            <a:xfrm>
              <a:off x="606253" y="2230649"/>
              <a:ext cx="1364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AE3DA1F-7C96-4679-B74C-1AC05C16B2C8}"/>
                </a:ext>
              </a:extLst>
            </p:cNvPr>
            <p:cNvSpPr txBox="1"/>
            <p:nvPr/>
          </p:nvSpPr>
          <p:spPr>
            <a:xfrm>
              <a:off x="604915" y="3380270"/>
              <a:ext cx="1367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96FFBAEA-21AF-472C-ACC0-815B5046B3FA}"/>
              </a:ext>
            </a:extLst>
          </p:cNvPr>
          <p:cNvCxnSpPr>
            <a:cxnSpLocks/>
          </p:cNvCxnSpPr>
          <p:nvPr/>
        </p:nvCxnSpPr>
        <p:spPr>
          <a:xfrm flipV="1">
            <a:off x="4241019" y="4167604"/>
            <a:ext cx="997882" cy="68254"/>
          </a:xfrm>
          <a:prstGeom prst="straightConnector1">
            <a:avLst/>
          </a:prstGeom>
          <a:ln w="31750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6AADA793-C36F-4CC1-939C-8F3794A558B7}"/>
              </a:ext>
            </a:extLst>
          </p:cNvPr>
          <p:cNvCxnSpPr>
            <a:cxnSpLocks/>
          </p:cNvCxnSpPr>
          <p:nvPr/>
        </p:nvCxnSpPr>
        <p:spPr>
          <a:xfrm flipH="1" flipV="1">
            <a:off x="6378230" y="4020867"/>
            <a:ext cx="639560" cy="448338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prstDash val="sys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8973CA81-4AC5-4704-A31C-7BF58B4589A5}"/>
              </a:ext>
            </a:extLst>
          </p:cNvPr>
          <p:cNvCxnSpPr>
            <a:cxnSpLocks/>
          </p:cNvCxnSpPr>
          <p:nvPr/>
        </p:nvCxnSpPr>
        <p:spPr>
          <a:xfrm flipH="1">
            <a:off x="7071838" y="2661914"/>
            <a:ext cx="2460164" cy="991951"/>
          </a:xfrm>
          <a:prstGeom prst="straightConnector1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  <a:prstDash val="sys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24266867-D045-43E0-A1B4-02683D2A115B}"/>
              </a:ext>
            </a:extLst>
          </p:cNvPr>
          <p:cNvCxnSpPr>
            <a:cxnSpLocks/>
          </p:cNvCxnSpPr>
          <p:nvPr/>
        </p:nvCxnSpPr>
        <p:spPr>
          <a:xfrm flipH="1">
            <a:off x="7935381" y="4094763"/>
            <a:ext cx="1229930" cy="266851"/>
          </a:xfrm>
          <a:prstGeom prst="straightConnector1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ash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BBD03-DACB-49F7-8B5C-77C3A8F32817}"/>
              </a:ext>
            </a:extLst>
          </p:cNvPr>
          <p:cNvSpPr txBox="1"/>
          <p:nvPr/>
        </p:nvSpPr>
        <p:spPr>
          <a:xfrm>
            <a:off x="736777" y="2467836"/>
            <a:ext cx="441344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83CA-0A5E-492C-B8D3-3D5FC96B8621}"/>
              </a:ext>
            </a:extLst>
          </p:cNvPr>
          <p:cNvSpPr txBox="1"/>
          <p:nvPr/>
        </p:nvSpPr>
        <p:spPr>
          <a:xfrm>
            <a:off x="747405" y="5505039"/>
            <a:ext cx="441345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F156-2F57-43EF-957F-EC4F80C18184}"/>
              </a:ext>
            </a:extLst>
          </p:cNvPr>
          <p:cNvSpPr txBox="1"/>
          <p:nvPr/>
        </p:nvSpPr>
        <p:spPr>
          <a:xfrm>
            <a:off x="736774" y="4528085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DDEFF8-E3CA-4B0D-958A-C33D3AD328C3}"/>
              </a:ext>
            </a:extLst>
          </p:cNvPr>
          <p:cNvGrpSpPr/>
          <p:nvPr/>
        </p:nvGrpSpPr>
        <p:grpSpPr>
          <a:xfrm>
            <a:off x="857721" y="1794877"/>
            <a:ext cx="912714" cy="740730"/>
            <a:chOff x="2002422" y="1255190"/>
            <a:chExt cx="6189146" cy="5022917"/>
          </a:xfrm>
          <a:solidFill>
            <a:schemeClr val="accent2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5923FE-9855-46FE-9E8D-83950147185A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D372C46-D2AF-4929-95F3-C7A04D552F8E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5403B55-18BE-4E0C-B5A6-BECA2478A8D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62F6F3-89E9-4899-9186-C1176D8C8474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6194527-1B39-4857-B95B-F97CEE8D814A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F386FF5-9E19-4956-BB81-2A52C352F8F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930831-35F5-4FA2-B486-163CAA0747C6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14FE2B6-8D77-498D-847B-03741A37799C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C2A470-C07D-46BB-9262-CA52742A8D98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9E03F9-24BE-416A-B021-5395E86E5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4247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91E4E-E498-45C0-8A69-BE2AA8D35184}"/>
              </a:ext>
            </a:extLst>
          </p:cNvPr>
          <p:cNvGrpSpPr/>
          <p:nvPr/>
        </p:nvGrpSpPr>
        <p:grpSpPr>
          <a:xfrm>
            <a:off x="4397657" y="2391462"/>
            <a:ext cx="7794343" cy="4475594"/>
            <a:chOff x="2042266" y="2369491"/>
            <a:chExt cx="7794343" cy="44755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FBF9260-3A0D-4195-8328-6A6D8F57D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4EFB05C-D20F-457B-BAB9-ACD7760E8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656DDE3-60C9-43CE-963B-4568C924C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1D4558-3ED4-4344-BED4-57A6A8326053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F12D02A-5446-435F-AA43-968198351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2ED2128-0600-4001-8F4F-E54C8E9D8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rgbClr val="EDE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85CF3-F674-49D0-8293-3413058167BE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F8BB59-D54A-47FD-B62E-7ED8FB15C8FC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75F2BB-5921-402D-9978-C2BADE9A9127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D966548-3457-43C0-A0BA-58C4EDE1721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F8996A9-DCDF-4DF0-B441-A6A89611C60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F8E05A-C0B8-4679-A836-92AB553226C0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818678D-41D2-4434-9272-ACC77B9C211D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084A63-BD33-4C84-AACE-3576A95AB73E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E5E06C9-CF37-432D-945B-8E51171FB6A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8C72F1B-56C0-45FD-A0D7-99652B4B5020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24419B6-D182-45C3-8581-9898C5EBBF8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834766-798F-431E-8040-BA2C7857F9B7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5A203FA-1BDC-4CFA-AC89-FFD07CE841E1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00A9564-6DD5-4771-88C5-AEBB9EC759B8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1BA4821-F6A4-41C2-ABA2-36028073E639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0CE5C64-E55D-4AC1-9C70-3F3823F296E2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548E314-0069-4B77-813D-D9BC122F522D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58B8521-0CEB-4920-844C-04C6924A89CA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7F5BCF-1B43-4D35-8A4F-59B2446F65F9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64B221E-961B-43AD-8A8E-FFC4345338A1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E554D6-33F4-4056-99F3-D083FEF556F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2A648FE-37BF-4D60-978A-90AE811B85E6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380536-AE78-4243-9AC4-F01E9454539B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6EAD998-562A-48D4-BA89-139C4E77BB69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5B6446-5736-41F4-ACBC-8684D85B24C4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현 96">
              <a:extLst>
                <a:ext uri="{FF2B5EF4-FFF2-40B4-BE49-F238E27FC236}">
                  <a16:creationId xmlns:a16="http://schemas.microsoft.com/office/drawing/2014/main" id="{AC5A06FA-A703-489A-B3B6-457C94B39B92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현 97">
              <a:extLst>
                <a:ext uri="{FF2B5EF4-FFF2-40B4-BE49-F238E27FC236}">
                  <a16:creationId xmlns:a16="http://schemas.microsoft.com/office/drawing/2014/main" id="{9A759C54-B34F-4F61-A102-9D4B4CE52C24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현 96">
              <a:extLst>
                <a:ext uri="{FF2B5EF4-FFF2-40B4-BE49-F238E27FC236}">
                  <a16:creationId xmlns:a16="http://schemas.microsoft.com/office/drawing/2014/main" id="{EACE66A7-C553-4594-B340-7F1DB31CFB3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73AC53-9B5F-4F29-9789-E5650EC702BC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CAF0D3-1205-44EB-881C-A41414C7E763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D3E083-B2EF-44BC-857D-59BFE11D0FA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A1684A-5231-4CA5-B50B-9A1E09359191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D5B3D64-11A0-4255-9BDF-A3527C45BD67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5B8E70-63B4-4D3C-A55E-F9887B5D4253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7458E8-26BA-4751-BA64-E88895216C27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434EE9-06EB-4CC2-AAB4-231DCE3C55DF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EC15C8E-E7B9-45A7-A3D5-602A3F8C7487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A195E4A-501D-49F6-85FF-1F082A669967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4D8872B-31BB-4F79-88B6-163B42043A85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E765968-8277-484A-8035-06168B0E0D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F1BAE92-446D-4054-B345-4130AA65CA89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4C9ED82-D52C-4EBE-9D64-797F2D2E8B8E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8368B16-FE4F-483C-8837-BE69F501623C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A86A4E-AEE5-461F-94DB-BC08B4F75020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243A51A-88D8-4333-82B2-C0F4AFE69D9B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FA92D1B-19B2-469B-91AC-CDDC4FFC6A6C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8E34B6C-51F7-4D61-B9A4-443F4C52BD51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E6702FD-6043-4E19-8C4A-2B94629B8EF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E202190-14DE-4D07-BA5D-DC50CAD5A229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CE14724-5981-457F-AFD5-809FD1A4129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6FD6B2D-ACA4-4AB0-BE69-434DE6C9AB6B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72849D1-72AF-4EDA-B17B-B9FB381DA89C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7CB492F-C4D2-407B-B43E-7F9560F351BB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AFEF61C-92BB-4291-BFA5-3CA8EB6D9BAB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A84AF9C-5F02-4909-8A89-0CDBAF037BA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81AF16E-2719-41F4-A630-0DA604A5303A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18A9CBF-2485-433D-9464-836DBD50E5E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8F00C95D-1121-45FF-9C77-B71B17AE7D4E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61B03E9-271C-4383-AB95-CED21FE02B11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593A446-1B54-4618-9919-680F7963D81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86DAA16-9003-45FD-9F29-BB0CB3DF1A08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D979339-780F-439B-A880-0619D0DF1911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54EC434-BD30-4121-80A0-A410A047D894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6C17466-73F9-4E91-9BAB-64E39C3CCC3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F2A7CD0-BD24-48F6-993D-8D527351C5EB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96B75A7-BBE7-4DD0-8B7B-06C335A9C6FB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06F1CB-08E5-409F-8816-76D1ED2787F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231AFFE-71BB-4FB8-9E48-448E019ED622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9862A95-0870-4B00-AF22-B542306097C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9507F98-92EF-40D4-B70C-C1FEBB934315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7748A00-18C8-4F39-AA68-6E37C4E91DCE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7001D24-6D04-482D-8459-C2A10F08A5DA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EBE434-B308-46B1-9912-BCEB47BBA819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D54C604-8D39-4CB5-A927-5814087F3677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D0356D-BFB4-4CB4-A878-4A4A8FA1F44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FF1B563-4E17-48D0-86E7-3A326BB5293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C91FED4-611A-4D70-8A56-413E7A39BE1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94B9F09-F408-4710-98E4-E7757D2BDB7D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9573EF0-E59B-41E0-88D0-DA77C0A9D204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6420D63F-E4EC-4094-B49C-B8F744A4F980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5F9584E-88EF-4CF9-8AB5-45C1D974B604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6943337-B68F-4364-8828-C268489F20C1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D1A9B29-8692-45B2-A809-278F08C21648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B0850FE-5ADB-4274-A928-F056E6A3A814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54B885D-8D77-4F4D-A0FA-683D6C3679C3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D199830-19F1-4364-86ED-44211DA26F24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95D7854-0190-4036-B432-50F308FAB53B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DAC2D43-A9CE-449D-93F6-7361451B242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24DF9C3-DCD8-4307-B316-B6B51BBEA998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D5F6D2C-F04E-40EB-B786-B82AD0E921B0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5836230-E960-4EF9-AD3F-3A154A5B5E55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A4E87B8-A41D-43F5-B400-06DF671288B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AFCB296-5D50-4A3A-A271-E1E485743D46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ABC91D-98B3-481E-9599-73EA42DB6EDC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38D5CBA-1B17-4298-977A-E68143D3AE3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E0DEFA7-4CFC-4185-88B4-1BCFA8B15A9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3D12A2B-42CA-4B04-B75E-0D1F6C3EEAFF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F95FC8E-0C5C-40CD-AC01-452B7CC7E875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C8EEC58-CB21-4BB6-BC0E-0724136A86E6}"/>
              </a:ext>
            </a:extLst>
          </p:cNvPr>
          <p:cNvSpPr/>
          <p:nvPr/>
        </p:nvSpPr>
        <p:spPr>
          <a:xfrm>
            <a:off x="904461" y="1123122"/>
            <a:ext cx="9859617" cy="501926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617" h="5019261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06A1B9D-6486-453F-A0EE-9C9FE43E084A}"/>
              </a:ext>
            </a:extLst>
          </p:cNvPr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A3AF18C-9C47-449C-AFC6-0C1CF60F2015}"/>
              </a:ext>
            </a:extLst>
          </p:cNvPr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A8C08B4B-CCF3-4956-A9CC-30DB6CAD5035}"/>
              </a:ext>
            </a:extLst>
          </p:cNvPr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2BBD63F0-56F1-456C-B52D-AED35EB20D77}"/>
              </a:ext>
            </a:extLst>
          </p:cNvPr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FB87DE8-9622-46D1-A793-E236DB480D0A}"/>
              </a:ext>
            </a:extLst>
          </p:cNvPr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1D7B749-3485-43EA-B24B-D9FABB80AEFA}"/>
              </a:ext>
            </a:extLst>
          </p:cNvPr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449EE11-9585-4EC9-82DC-362183D50AB3}"/>
              </a:ext>
            </a:extLst>
          </p:cNvPr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EF93E5B-0093-42D2-907D-5E321C3E38DF}"/>
              </a:ext>
            </a:extLst>
          </p:cNvPr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63ADC57-6710-4662-B49C-282B0C3CBB42}"/>
              </a:ext>
            </a:extLst>
          </p:cNvPr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F28AE32-E9E4-431B-AF12-5D3DAD317E74}"/>
              </a:ext>
            </a:extLst>
          </p:cNvPr>
          <p:cNvSpPr txBox="1"/>
          <p:nvPr/>
        </p:nvSpPr>
        <p:spPr>
          <a:xfrm>
            <a:off x="789730" y="1565551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accent4"/>
                </a:solidFill>
              </a:rPr>
              <a:t>AWESOME </a:t>
            </a:r>
            <a:r>
              <a:rPr lang="en-US" altLang="ko-KR" sz="2800" b="1" dirty="0">
                <a:solidFill>
                  <a:schemeClr val="accent4"/>
                </a:solidFill>
              </a:rPr>
              <a:t>POWERPOINT</a:t>
            </a:r>
            <a:endParaRPr lang="en-US" sz="2800" b="1" spc="-150" dirty="0">
              <a:solidFill>
                <a:schemeClr val="accent4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0B1C6D9-1752-4371-AA67-A368E96B4CC5}"/>
              </a:ext>
            </a:extLst>
          </p:cNvPr>
          <p:cNvSpPr txBox="1"/>
          <p:nvPr/>
        </p:nvSpPr>
        <p:spPr>
          <a:xfrm>
            <a:off x="789730" y="2062666"/>
            <a:ext cx="425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6107ABF-F920-42B0-BF42-23508E467106}"/>
              </a:ext>
            </a:extLst>
          </p:cNvPr>
          <p:cNvSpPr txBox="1"/>
          <p:nvPr/>
        </p:nvSpPr>
        <p:spPr>
          <a:xfrm>
            <a:off x="789730" y="3099105"/>
            <a:ext cx="2842224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770DFB-879C-4692-8443-6CE9241C79C8}"/>
              </a:ext>
            </a:extLst>
          </p:cNvPr>
          <p:cNvSpPr txBox="1"/>
          <p:nvPr/>
        </p:nvSpPr>
        <p:spPr>
          <a:xfrm>
            <a:off x="7084471" y="4345674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6F681-A283-4C0F-AC43-5B4D98EF0370}"/>
              </a:ext>
            </a:extLst>
          </p:cNvPr>
          <p:cNvSpPr txBox="1"/>
          <p:nvPr/>
        </p:nvSpPr>
        <p:spPr>
          <a:xfrm>
            <a:off x="7084471" y="4006991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7D5BD-7126-49C2-937C-DC0C182DB7CF}"/>
              </a:ext>
            </a:extLst>
          </p:cNvPr>
          <p:cNvSpPr txBox="1"/>
          <p:nvPr/>
        </p:nvSpPr>
        <p:spPr>
          <a:xfrm>
            <a:off x="7084471" y="4869023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00BB1F79-4151-4E85-A397-6C55CE7F7D77}"/>
              </a:ext>
            </a:extLst>
          </p:cNvPr>
          <p:cNvSpPr txBox="1">
            <a:spLocks/>
          </p:cNvSpPr>
          <p:nvPr/>
        </p:nvSpPr>
        <p:spPr>
          <a:xfrm>
            <a:off x="7158940" y="5924538"/>
            <a:ext cx="992586" cy="301848"/>
          </a:xfrm>
          <a:prstGeom prst="round2DiagRect">
            <a:avLst>
              <a:gd name="adj1" fmla="val 33978"/>
              <a:gd name="adj2" fmla="val 0"/>
            </a:avLst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MODERN</a:t>
            </a:r>
            <a:endParaRPr lang="en-US" altLang="ko-KR" sz="12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37C0C7E-F338-441E-B5D4-0904DF355F2E}"/>
              </a:ext>
            </a:extLst>
          </p:cNvPr>
          <p:cNvSpPr txBox="1">
            <a:spLocks/>
          </p:cNvSpPr>
          <p:nvPr/>
        </p:nvSpPr>
        <p:spPr>
          <a:xfrm>
            <a:off x="8326048" y="5924538"/>
            <a:ext cx="1411686" cy="301848"/>
          </a:xfrm>
          <a:prstGeom prst="round2DiagRect">
            <a:avLst>
              <a:gd name="adj1" fmla="val 36863"/>
              <a:gd name="adj2" fmla="val 0"/>
            </a:avLst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POWERPOINT</a:t>
            </a:r>
            <a:endParaRPr lang="en-US" altLang="ko-KR" sz="12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8F4937A-2EED-41CB-A75A-58F43097503A}"/>
              </a:ext>
            </a:extLst>
          </p:cNvPr>
          <p:cNvSpPr txBox="1">
            <a:spLocks/>
          </p:cNvSpPr>
          <p:nvPr/>
        </p:nvSpPr>
        <p:spPr>
          <a:xfrm>
            <a:off x="9912256" y="5924538"/>
            <a:ext cx="1597269" cy="301848"/>
          </a:xfrm>
          <a:prstGeom prst="round2DiagRect">
            <a:avLst>
              <a:gd name="adj1" fmla="val 31092"/>
              <a:gd name="adj2" fmla="val 0"/>
            </a:avLst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PRESENTATION</a:t>
            </a:r>
            <a:endParaRPr lang="en-US" altLang="ko-KR" sz="1200" b="0" dirty="0"/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5E46C5F5-0940-4A1D-946D-E8A2A110E050}"/>
              </a:ext>
            </a:extLst>
          </p:cNvPr>
          <p:cNvSpPr/>
          <p:nvPr/>
        </p:nvSpPr>
        <p:spPr>
          <a:xfrm>
            <a:off x="5151168" y="53450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6">
            <a:extLst>
              <a:ext uri="{FF2B5EF4-FFF2-40B4-BE49-F238E27FC236}">
                <a16:creationId xmlns:a16="http://schemas.microsoft.com/office/drawing/2014/main" id="{D244F465-6FFC-4FC1-8431-CB7393D30D06}"/>
              </a:ext>
            </a:extLst>
          </p:cNvPr>
          <p:cNvSpPr/>
          <p:nvPr/>
        </p:nvSpPr>
        <p:spPr>
          <a:xfrm>
            <a:off x="6318275" y="1367401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7">
            <a:extLst>
              <a:ext uri="{FF2B5EF4-FFF2-40B4-BE49-F238E27FC236}">
                <a16:creationId xmlns:a16="http://schemas.microsoft.com/office/drawing/2014/main" id="{C571BA80-D6FD-40C8-84E0-89B44F16A8C9}"/>
              </a:ext>
            </a:extLst>
          </p:cNvPr>
          <p:cNvSpPr/>
          <p:nvPr/>
        </p:nvSpPr>
        <p:spPr>
          <a:xfrm>
            <a:off x="5164550" y="3653563"/>
            <a:ext cx="1748966" cy="320813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38429 w 3560732"/>
              <a:gd name="connsiteY0" fmla="*/ 6699772 h 6699772"/>
              <a:gd name="connsiteX1" fmla="*/ 3478578 w 3560732"/>
              <a:gd name="connsiteY1" fmla="*/ 6186505 h 6699772"/>
              <a:gd name="connsiteX2" fmla="*/ 2640971 w 3560732"/>
              <a:gd name="connsiteY2" fmla="*/ 3878472 h 6699772"/>
              <a:gd name="connsiteX3" fmla="*/ 2539547 w 3560732"/>
              <a:gd name="connsiteY3" fmla="*/ 3373073 h 6699772"/>
              <a:gd name="connsiteX4" fmla="*/ 2755270 w 3560732"/>
              <a:gd name="connsiteY4" fmla="*/ 2811673 h 6699772"/>
              <a:gd name="connsiteX5" fmla="*/ 2864809 w 3560732"/>
              <a:gd name="connsiteY5" fmla="*/ 2192548 h 6699772"/>
              <a:gd name="connsiteX6" fmla="*/ 3512509 w 3560732"/>
              <a:gd name="connsiteY6" fmla="*/ 1301960 h 6699772"/>
              <a:gd name="connsiteX7" fmla="*/ 3298197 w 3560732"/>
              <a:gd name="connsiteY7" fmla="*/ 1178135 h 6699772"/>
              <a:gd name="connsiteX8" fmla="*/ 2607634 w 3560732"/>
              <a:gd name="connsiteY8" fmla="*/ 1878222 h 6699772"/>
              <a:gd name="connsiteX9" fmla="*/ 2531434 w 3560732"/>
              <a:gd name="connsiteY9" fmla="*/ 1821072 h 6699772"/>
              <a:gd name="connsiteX10" fmla="*/ 2874334 w 3560732"/>
              <a:gd name="connsiteY10" fmla="*/ 563772 h 6699772"/>
              <a:gd name="connsiteX11" fmla="*/ 2598109 w 3560732"/>
              <a:gd name="connsiteY11" fmla="*/ 397084 h 6699772"/>
              <a:gd name="connsiteX12" fmla="*/ 2207584 w 3560732"/>
              <a:gd name="connsiteY12" fmla="*/ 1659147 h 6699772"/>
              <a:gd name="connsiteX13" fmla="*/ 2131384 w 3560732"/>
              <a:gd name="connsiteY13" fmla="*/ 1597235 h 6699772"/>
              <a:gd name="connsiteX14" fmla="*/ 2193297 w 3560732"/>
              <a:gd name="connsiteY14" fmla="*/ 154197 h 6699772"/>
              <a:gd name="connsiteX15" fmla="*/ 1878971 w 3560732"/>
              <a:gd name="connsiteY15" fmla="*/ 163723 h 6699772"/>
              <a:gd name="connsiteX16" fmla="*/ 1798009 w 3560732"/>
              <a:gd name="connsiteY16" fmla="*/ 1554373 h 6699772"/>
              <a:gd name="connsiteX17" fmla="*/ 1674184 w 3560732"/>
              <a:gd name="connsiteY17" fmla="*/ 1559134 h 6699772"/>
              <a:gd name="connsiteX18" fmla="*/ 1593221 w 3560732"/>
              <a:gd name="connsiteY18" fmla="*/ 378035 h 6699772"/>
              <a:gd name="connsiteX19" fmla="*/ 1307472 w 3560732"/>
              <a:gd name="connsiteY19" fmla="*/ 368510 h 6699772"/>
              <a:gd name="connsiteX20" fmla="*/ 1312234 w 3560732"/>
              <a:gd name="connsiteY20" fmla="*/ 1635335 h 6699772"/>
              <a:gd name="connsiteX21" fmla="*/ 1259846 w 3560732"/>
              <a:gd name="connsiteY21" fmla="*/ 2025860 h 6699772"/>
              <a:gd name="connsiteX22" fmla="*/ 902659 w 3560732"/>
              <a:gd name="connsiteY22" fmla="*/ 2302085 h 6699772"/>
              <a:gd name="connsiteX23" fmla="*/ 207334 w 3560732"/>
              <a:gd name="connsiteY23" fmla="*/ 1787735 h 6699772"/>
              <a:gd name="connsiteX24" fmla="*/ 173996 w 3560732"/>
              <a:gd name="connsiteY24" fmla="*/ 2092535 h 6699772"/>
              <a:gd name="connsiteX25" fmla="*/ 745496 w 3560732"/>
              <a:gd name="connsiteY25" fmla="*/ 2806910 h 6699772"/>
              <a:gd name="connsiteX26" fmla="*/ 1440822 w 3560732"/>
              <a:gd name="connsiteY26" fmla="*/ 3583198 h 6699772"/>
              <a:gd name="connsiteX27" fmla="*/ 1617034 w 3560732"/>
              <a:gd name="connsiteY27" fmla="*/ 4107073 h 6699772"/>
              <a:gd name="connsiteX28" fmla="*/ 1938429 w 3560732"/>
              <a:gd name="connsiteY28" fmla="*/ 6699772 h 6699772"/>
              <a:gd name="connsiteX0" fmla="*/ 1938429 w 3660860"/>
              <a:gd name="connsiteY0" fmla="*/ 6699772 h 6715129"/>
              <a:gd name="connsiteX1" fmla="*/ 3660860 w 3660860"/>
              <a:gd name="connsiteY1" fmla="*/ 6715129 h 6715129"/>
              <a:gd name="connsiteX2" fmla="*/ 2640971 w 3660860"/>
              <a:gd name="connsiteY2" fmla="*/ 3878472 h 6715129"/>
              <a:gd name="connsiteX3" fmla="*/ 2539547 w 3660860"/>
              <a:gd name="connsiteY3" fmla="*/ 3373073 h 6715129"/>
              <a:gd name="connsiteX4" fmla="*/ 2755270 w 3660860"/>
              <a:gd name="connsiteY4" fmla="*/ 2811673 h 6715129"/>
              <a:gd name="connsiteX5" fmla="*/ 2864809 w 3660860"/>
              <a:gd name="connsiteY5" fmla="*/ 2192548 h 6715129"/>
              <a:gd name="connsiteX6" fmla="*/ 3512509 w 3660860"/>
              <a:gd name="connsiteY6" fmla="*/ 1301960 h 6715129"/>
              <a:gd name="connsiteX7" fmla="*/ 3298197 w 3660860"/>
              <a:gd name="connsiteY7" fmla="*/ 1178135 h 6715129"/>
              <a:gd name="connsiteX8" fmla="*/ 2607634 w 3660860"/>
              <a:gd name="connsiteY8" fmla="*/ 1878222 h 6715129"/>
              <a:gd name="connsiteX9" fmla="*/ 2531434 w 3660860"/>
              <a:gd name="connsiteY9" fmla="*/ 1821072 h 6715129"/>
              <a:gd name="connsiteX10" fmla="*/ 2874334 w 3660860"/>
              <a:gd name="connsiteY10" fmla="*/ 563772 h 6715129"/>
              <a:gd name="connsiteX11" fmla="*/ 2598109 w 3660860"/>
              <a:gd name="connsiteY11" fmla="*/ 397084 h 6715129"/>
              <a:gd name="connsiteX12" fmla="*/ 2207584 w 3660860"/>
              <a:gd name="connsiteY12" fmla="*/ 1659147 h 6715129"/>
              <a:gd name="connsiteX13" fmla="*/ 2131384 w 3660860"/>
              <a:gd name="connsiteY13" fmla="*/ 1597235 h 6715129"/>
              <a:gd name="connsiteX14" fmla="*/ 2193297 w 3660860"/>
              <a:gd name="connsiteY14" fmla="*/ 154197 h 6715129"/>
              <a:gd name="connsiteX15" fmla="*/ 1878971 w 3660860"/>
              <a:gd name="connsiteY15" fmla="*/ 163723 h 6715129"/>
              <a:gd name="connsiteX16" fmla="*/ 1798009 w 3660860"/>
              <a:gd name="connsiteY16" fmla="*/ 1554373 h 6715129"/>
              <a:gd name="connsiteX17" fmla="*/ 1674184 w 3660860"/>
              <a:gd name="connsiteY17" fmla="*/ 1559134 h 6715129"/>
              <a:gd name="connsiteX18" fmla="*/ 1593221 w 3660860"/>
              <a:gd name="connsiteY18" fmla="*/ 378035 h 6715129"/>
              <a:gd name="connsiteX19" fmla="*/ 1307472 w 3660860"/>
              <a:gd name="connsiteY19" fmla="*/ 368510 h 6715129"/>
              <a:gd name="connsiteX20" fmla="*/ 1312234 w 3660860"/>
              <a:gd name="connsiteY20" fmla="*/ 1635335 h 6715129"/>
              <a:gd name="connsiteX21" fmla="*/ 1259846 w 3660860"/>
              <a:gd name="connsiteY21" fmla="*/ 2025860 h 6715129"/>
              <a:gd name="connsiteX22" fmla="*/ 902659 w 3660860"/>
              <a:gd name="connsiteY22" fmla="*/ 2302085 h 6715129"/>
              <a:gd name="connsiteX23" fmla="*/ 207334 w 3660860"/>
              <a:gd name="connsiteY23" fmla="*/ 1787735 h 6715129"/>
              <a:gd name="connsiteX24" fmla="*/ 173996 w 3660860"/>
              <a:gd name="connsiteY24" fmla="*/ 2092535 h 6715129"/>
              <a:gd name="connsiteX25" fmla="*/ 745496 w 3660860"/>
              <a:gd name="connsiteY25" fmla="*/ 2806910 h 6715129"/>
              <a:gd name="connsiteX26" fmla="*/ 1440822 w 3660860"/>
              <a:gd name="connsiteY26" fmla="*/ 3583198 h 6715129"/>
              <a:gd name="connsiteX27" fmla="*/ 1617034 w 3660860"/>
              <a:gd name="connsiteY27" fmla="*/ 4107073 h 6715129"/>
              <a:gd name="connsiteX28" fmla="*/ 1938429 w 3660860"/>
              <a:gd name="connsiteY28" fmla="*/ 6699772 h 671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0860" h="6715129">
                <a:moveTo>
                  <a:pt x="1938429" y="6699772"/>
                </a:moveTo>
                <a:lnTo>
                  <a:pt x="3660860" y="6715129"/>
                </a:lnTo>
                <a:cubicBezTo>
                  <a:pt x="3310022" y="5729291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786960"/>
                  <a:pt x="1938429" y="6699772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88">
            <a:extLst>
              <a:ext uri="{FF2B5EF4-FFF2-40B4-BE49-F238E27FC236}">
                <a16:creationId xmlns:a16="http://schemas.microsoft.com/office/drawing/2014/main" id="{9536FB2F-929D-4AC1-A830-C56811406AB9}"/>
              </a:ext>
            </a:extLst>
          </p:cNvPr>
          <p:cNvGrpSpPr/>
          <p:nvPr/>
        </p:nvGrpSpPr>
        <p:grpSpPr>
          <a:xfrm>
            <a:off x="3929569" y="2354864"/>
            <a:ext cx="4376131" cy="3594419"/>
            <a:chOff x="2241333" y="2017415"/>
            <a:chExt cx="4653973" cy="3822630"/>
          </a:xfrm>
        </p:grpSpPr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18B3C9F5-A860-4586-9A18-53A5AAB73D7D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30E2B3FA-4A34-4E58-BF5B-4EB3FAD4D4FF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97EF964A-BF5B-4E24-B958-30A71C682AC9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8BC47900-8AF1-4815-907C-14A7DCF4A688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6A1A1FC8-16ED-4BBB-BE6E-F2E768D36828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Teardrop 3">
              <a:extLst>
                <a:ext uri="{FF2B5EF4-FFF2-40B4-BE49-F238E27FC236}">
                  <a16:creationId xmlns:a16="http://schemas.microsoft.com/office/drawing/2014/main" id="{784CA36B-3E30-4A3E-9BD8-3A9F55CA0679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" name="Isosceles Triangle 33">
            <a:extLst>
              <a:ext uri="{FF2B5EF4-FFF2-40B4-BE49-F238E27FC236}">
                <a16:creationId xmlns:a16="http://schemas.microsoft.com/office/drawing/2014/main" id="{AB6D1497-7F4D-4AAB-8542-504B1F8ABBEE}"/>
              </a:ext>
            </a:extLst>
          </p:cNvPr>
          <p:cNvSpPr>
            <a:spLocks/>
          </p:cNvSpPr>
          <p:nvPr/>
        </p:nvSpPr>
        <p:spPr>
          <a:xfrm rot="10800000">
            <a:off x="6725184" y="2746750"/>
            <a:ext cx="404221" cy="40422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 Same Side Corner Rectangle 24">
            <a:extLst>
              <a:ext uri="{FF2B5EF4-FFF2-40B4-BE49-F238E27FC236}">
                <a16:creationId xmlns:a16="http://schemas.microsoft.com/office/drawing/2014/main" id="{26FCF1CB-BEBF-43E9-A743-272CC2AF015E}"/>
              </a:ext>
            </a:extLst>
          </p:cNvPr>
          <p:cNvSpPr>
            <a:spLocks noChangeAspect="1"/>
          </p:cNvSpPr>
          <p:nvPr/>
        </p:nvSpPr>
        <p:spPr>
          <a:xfrm rot="16200000">
            <a:off x="7397228" y="5161048"/>
            <a:ext cx="404221" cy="38040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22">
            <a:extLst>
              <a:ext uri="{FF2B5EF4-FFF2-40B4-BE49-F238E27FC236}">
                <a16:creationId xmlns:a16="http://schemas.microsoft.com/office/drawing/2014/main" id="{2304A6CB-358F-4087-9C9B-0439959322E0}"/>
              </a:ext>
            </a:extLst>
          </p:cNvPr>
          <p:cNvSpPr>
            <a:spLocks noChangeAspect="1"/>
          </p:cNvSpPr>
          <p:nvPr/>
        </p:nvSpPr>
        <p:spPr>
          <a:xfrm rot="19800000">
            <a:off x="4466384" y="5180542"/>
            <a:ext cx="464930" cy="46485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229590F-B949-4CF6-BB16-3CD39C6882CB}"/>
              </a:ext>
            </a:extLst>
          </p:cNvPr>
          <p:cNvSpPr>
            <a:spLocks noChangeAspect="1"/>
          </p:cNvSpPr>
          <p:nvPr/>
        </p:nvSpPr>
        <p:spPr>
          <a:xfrm>
            <a:off x="7594386" y="3821036"/>
            <a:ext cx="390314" cy="389565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24">
            <a:extLst>
              <a:ext uri="{FF2B5EF4-FFF2-40B4-BE49-F238E27FC236}">
                <a16:creationId xmlns:a16="http://schemas.microsoft.com/office/drawing/2014/main" id="{E4473DEF-D031-468B-A0E0-4820F8D0DEDA}"/>
              </a:ext>
            </a:extLst>
          </p:cNvPr>
          <p:cNvSpPr>
            <a:spLocks noChangeAspect="1"/>
          </p:cNvSpPr>
          <p:nvPr/>
        </p:nvSpPr>
        <p:spPr>
          <a:xfrm>
            <a:off x="4328974" y="3843674"/>
            <a:ext cx="380829" cy="29466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00">
            <a:extLst>
              <a:ext uri="{FF2B5EF4-FFF2-40B4-BE49-F238E27FC236}">
                <a16:creationId xmlns:a16="http://schemas.microsoft.com/office/drawing/2014/main" id="{0D137ADC-3374-49EF-840B-90011FB19308}"/>
              </a:ext>
            </a:extLst>
          </p:cNvPr>
          <p:cNvSpPr>
            <a:spLocks noChangeAspect="1"/>
          </p:cNvSpPr>
          <p:nvPr/>
        </p:nvSpPr>
        <p:spPr>
          <a:xfrm rot="8580000">
            <a:off x="5162579" y="2737606"/>
            <a:ext cx="352651" cy="35171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id="{8238C927-A2BE-4757-8375-2B8DACF85306}"/>
              </a:ext>
            </a:extLst>
          </p:cNvPr>
          <p:cNvGrpSpPr/>
          <p:nvPr/>
        </p:nvGrpSpPr>
        <p:grpSpPr>
          <a:xfrm>
            <a:off x="8642628" y="3473654"/>
            <a:ext cx="2791899" cy="890327"/>
            <a:chOff x="2079598" y="4257726"/>
            <a:chExt cx="2262901" cy="89032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AC7B42-B55F-4C61-B688-D2E508EBA8E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73F6E0-8CA0-4E4D-88E0-98A907A7208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04">
            <a:extLst>
              <a:ext uri="{FF2B5EF4-FFF2-40B4-BE49-F238E27FC236}">
                <a16:creationId xmlns:a16="http://schemas.microsoft.com/office/drawing/2014/main" id="{3B22A173-EF15-4226-A892-0F180311FBC9}"/>
              </a:ext>
            </a:extLst>
          </p:cNvPr>
          <p:cNvGrpSpPr/>
          <p:nvPr/>
        </p:nvGrpSpPr>
        <p:grpSpPr>
          <a:xfrm>
            <a:off x="8334811" y="5194537"/>
            <a:ext cx="2791899" cy="890327"/>
            <a:chOff x="2079598" y="4257726"/>
            <a:chExt cx="2262901" cy="8903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0B3EA3-DDE4-4155-80E2-AF689CEB358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D68DE8-34E1-4D05-B3A5-664F22074D5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07">
            <a:extLst>
              <a:ext uri="{FF2B5EF4-FFF2-40B4-BE49-F238E27FC236}">
                <a16:creationId xmlns:a16="http://schemas.microsoft.com/office/drawing/2014/main" id="{04F2B46D-E492-468C-A030-C00B472EE02F}"/>
              </a:ext>
            </a:extLst>
          </p:cNvPr>
          <p:cNvGrpSpPr/>
          <p:nvPr/>
        </p:nvGrpSpPr>
        <p:grpSpPr>
          <a:xfrm>
            <a:off x="7752748" y="1752773"/>
            <a:ext cx="2791899" cy="890327"/>
            <a:chOff x="2079598" y="4257726"/>
            <a:chExt cx="2262901" cy="8903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4541B3-9750-463F-B8A3-835FF3931D7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DA730E-003B-443F-93DD-713EF7910FE8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10">
            <a:extLst>
              <a:ext uri="{FF2B5EF4-FFF2-40B4-BE49-F238E27FC236}">
                <a16:creationId xmlns:a16="http://schemas.microsoft.com/office/drawing/2014/main" id="{9EE0BFCE-2899-4DA0-B292-D7A528484984}"/>
              </a:ext>
            </a:extLst>
          </p:cNvPr>
          <p:cNvGrpSpPr/>
          <p:nvPr/>
        </p:nvGrpSpPr>
        <p:grpSpPr>
          <a:xfrm>
            <a:off x="1077361" y="5194537"/>
            <a:ext cx="2804354" cy="890327"/>
            <a:chOff x="2079598" y="4257726"/>
            <a:chExt cx="2262901" cy="89032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40481C-B250-402C-85FE-B7472CEC61B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1F68E5-6806-4EF7-999B-4D662210CFB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113">
            <a:extLst>
              <a:ext uri="{FF2B5EF4-FFF2-40B4-BE49-F238E27FC236}">
                <a16:creationId xmlns:a16="http://schemas.microsoft.com/office/drawing/2014/main" id="{7FA08A39-2D1D-4B08-A526-4AF3C0D5F989}"/>
              </a:ext>
            </a:extLst>
          </p:cNvPr>
          <p:cNvGrpSpPr/>
          <p:nvPr/>
        </p:nvGrpSpPr>
        <p:grpSpPr>
          <a:xfrm>
            <a:off x="760492" y="3473654"/>
            <a:ext cx="2804354" cy="890327"/>
            <a:chOff x="2079598" y="4257726"/>
            <a:chExt cx="2262901" cy="89032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2B099B-E2FB-4F64-A6D3-9C506A8EA1F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E70E00-B88A-49E6-B8F6-7C46F4674D2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116">
            <a:extLst>
              <a:ext uri="{FF2B5EF4-FFF2-40B4-BE49-F238E27FC236}">
                <a16:creationId xmlns:a16="http://schemas.microsoft.com/office/drawing/2014/main" id="{4B2572E0-B180-49CA-A717-3C4728245102}"/>
              </a:ext>
            </a:extLst>
          </p:cNvPr>
          <p:cNvGrpSpPr/>
          <p:nvPr/>
        </p:nvGrpSpPr>
        <p:grpSpPr>
          <a:xfrm>
            <a:off x="1653425" y="1752773"/>
            <a:ext cx="2804354" cy="890327"/>
            <a:chOff x="2079598" y="4257726"/>
            <a:chExt cx="2262901" cy="89032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8C9153-0CED-4847-923A-6F57BEAED29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E05D76-000C-45B0-8558-B2C3C678E24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0D5FF8-BA10-4912-990E-204049EB6BF0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id="{538093CE-F5AA-4F3E-AC17-14D23C676BEE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id="{4BE8ADC8-95C8-4899-8C08-773E2EADA927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AD2A37-2064-4A0C-A028-1B5F8364F778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id="{D661F414-FD38-475D-A73E-CEEEA0A2DC0F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id="{21FFA331-F70C-4DBD-8D90-608D280615B4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2EB53-2B10-463C-8B67-5A3A85233B9E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id="{18AC88F5-68BE-42AE-991C-AB2D7C97A0D2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id="{59090CE5-99DF-4E61-9794-794453B1608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F3EA10-0684-412F-B9E8-DD5014ECF92E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id="{F8C21D95-6F51-4BF9-968C-5A19E2CF70A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id="{F07A151F-BCD0-4DB5-A3AC-701E07E281CD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8E3CFA4-A862-4BF8-98B7-F60D125ABA8B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0DEEBF9-447D-49E1-9532-3B4D156529D9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0A085BA-EB17-4926-9F81-8E14005BADAD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D1360BD-8749-4315-B0F6-4BDEADF5153B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AC6CA7-CD66-4160-901B-3C5492074BAD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65F67B-B558-4DEE-9EB7-498B744A25B7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9E388-63C9-4BA3-9694-79259DD88F74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48EAB0-E3E9-410D-8D40-6F285C69B575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010533-D70C-4474-9237-AAB221E53127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8A9FEB-522D-4DE3-A50E-C38A0F8173BF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09AC4B-8919-48DD-8DFD-B9031FC7940C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72EC9-D9B3-4311-9FAE-138D28F5FA2B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E2FEA3-BC8D-4126-A631-A6B18FBE8E2C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BE074E-6569-4DA0-A23F-BD85D56E13B0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2B887B-FEBD-4A07-88A2-CA82ECEF6C8B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39811E-A2A6-4280-9BD8-81CE94930A16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5CE61B-C32E-49F8-91D7-260E69ECD413}"/>
              </a:ext>
            </a:extLst>
          </p:cNvPr>
          <p:cNvGrpSpPr/>
          <p:nvPr/>
        </p:nvGrpSpPr>
        <p:grpSpPr>
          <a:xfrm>
            <a:off x="849912" y="1789639"/>
            <a:ext cx="3163182" cy="1410489"/>
            <a:chOff x="-475009" y="1129566"/>
            <a:chExt cx="3131959" cy="141048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DA3067-46E0-468A-AA3C-3C0D293EBD24}"/>
                </a:ext>
              </a:extLst>
            </p:cNvPr>
            <p:cNvSpPr txBox="1"/>
            <p:nvPr/>
          </p:nvSpPr>
          <p:spPr>
            <a:xfrm>
              <a:off x="-475009" y="1129566"/>
              <a:ext cx="312930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A157E6-2DF4-4F97-9E23-0F1B88DC671A}"/>
                </a:ext>
              </a:extLst>
            </p:cNvPr>
            <p:cNvSpPr txBox="1"/>
            <p:nvPr/>
          </p:nvSpPr>
          <p:spPr>
            <a:xfrm>
              <a:off x="-460976" y="1339726"/>
              <a:ext cx="31179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15F19EA-774A-4F92-BDB0-392FE81CF68C}"/>
              </a:ext>
            </a:extLst>
          </p:cNvPr>
          <p:cNvSpPr/>
          <p:nvPr/>
        </p:nvSpPr>
        <p:spPr>
          <a:xfrm flipH="1">
            <a:off x="5001874" y="382928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1BAB06BC-65EC-480B-A0B6-59098179240D}"/>
              </a:ext>
            </a:extLst>
          </p:cNvPr>
          <p:cNvSpPr/>
          <p:nvPr/>
        </p:nvSpPr>
        <p:spPr>
          <a:xfrm>
            <a:off x="10578036" y="20651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9190C1D8-6E69-471D-8E1A-289987295D81}"/>
              </a:ext>
            </a:extLst>
          </p:cNvPr>
          <p:cNvSpPr/>
          <p:nvPr/>
        </p:nvSpPr>
        <p:spPr>
          <a:xfrm>
            <a:off x="2605916" y="45720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30872D97-A064-4E42-83B0-36FC92014D0B}"/>
              </a:ext>
            </a:extLst>
          </p:cNvPr>
          <p:cNvSpPr>
            <a:spLocks noChangeAspect="1"/>
          </p:cNvSpPr>
          <p:nvPr/>
        </p:nvSpPr>
        <p:spPr>
          <a:xfrm>
            <a:off x="7475603" y="293560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9DB8B-BDBA-4169-A8F5-60932E73C0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372601" y="5619174"/>
            <a:ext cx="192816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5EA794-C249-4105-884E-AF043D39E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623CB-8DE9-4E77-B9A8-4CAFAEEAA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2B748E-CD14-4CA8-9DD1-67AF340F1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86124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341D00-A115-4A3C-947C-71A6EBABDACF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FEBF64-FCDE-42D7-96C9-F157B5BEC9D4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7E2315A-71DC-43F8-8031-120FF783E0BF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20872B2-26B7-446E-8EC8-6C22F9CE818E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8A97AF7-1442-495B-82B7-8CE8D81A3CD0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D5B0F48-73EB-45AF-AEFE-3956CA7C6192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A4FA5C-0F32-4430-946B-276B795E897F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7BACAA-09C2-48B2-9BE0-71ED2ADCECF8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A161C7-69BB-4550-BC79-5C365B3AFBEF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1460A773-2BDC-4EAE-A02B-2C9E3606B347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2B6EC3-857F-4B19-AF63-F6EBD56D0BBE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773FD4-B900-4242-8FCA-C622268B4B43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43B46856-15A6-419A-AD30-146CDC7B78C6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76F14C-2611-486D-86EF-1D475C19CCF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21ACBB-2D5E-4CBB-BDC8-E7493E3E78E5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A7FAD8D3-41C0-4A31-8852-E71902311F2E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C30A38-20C9-4494-82D0-57DBD827C1A3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7C4380-EB0A-42D3-9913-DEB9161972C6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4A3FCF-B493-4F04-A844-947B2203DBE7}"/>
              </a:ext>
            </a:extLst>
          </p:cNvPr>
          <p:cNvCxnSpPr>
            <a:cxnSpLocks/>
          </p:cNvCxnSpPr>
          <p:nvPr/>
        </p:nvCxnSpPr>
        <p:spPr>
          <a:xfrm>
            <a:off x="904876" y="2727126"/>
            <a:ext cx="10410825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EB7D71-72D5-4A4C-99AD-348DEFFB3EB8}"/>
              </a:ext>
            </a:extLst>
          </p:cNvPr>
          <p:cNvSpPr/>
          <p:nvPr/>
        </p:nvSpPr>
        <p:spPr>
          <a:xfrm>
            <a:off x="1497263" y="2065200"/>
            <a:ext cx="1080000" cy="1080000"/>
          </a:xfrm>
          <a:prstGeom prst="round2DiagRect">
            <a:avLst>
              <a:gd name="adj1" fmla="val 23924"/>
              <a:gd name="adj2" fmla="val 0"/>
            </a:avLst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59AAE5-3122-4B1D-AD8D-A95B5857083E}"/>
              </a:ext>
            </a:extLst>
          </p:cNvPr>
          <p:cNvSpPr/>
          <p:nvPr/>
        </p:nvSpPr>
        <p:spPr>
          <a:xfrm>
            <a:off x="3357812" y="1975858"/>
            <a:ext cx="1258686" cy="1258686"/>
          </a:xfrm>
          <a:prstGeom prst="round2DiagRect">
            <a:avLst>
              <a:gd name="adj1" fmla="val 25661"/>
              <a:gd name="adj2" fmla="val 0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24DA81-D044-4D74-8418-93103CB0CF6C}"/>
              </a:ext>
            </a:extLst>
          </p:cNvPr>
          <p:cNvSpPr/>
          <p:nvPr/>
        </p:nvSpPr>
        <p:spPr>
          <a:xfrm>
            <a:off x="5397047" y="1885200"/>
            <a:ext cx="1440000" cy="1440000"/>
          </a:xfrm>
          <a:prstGeom prst="round2DiagRect">
            <a:avLst>
              <a:gd name="adj1" fmla="val 24529"/>
              <a:gd name="adj2" fmla="val 0"/>
            </a:avLst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9EE315D-673B-47E1-AE9E-6684B7632C55}"/>
              </a:ext>
            </a:extLst>
          </p:cNvPr>
          <p:cNvSpPr/>
          <p:nvPr/>
        </p:nvSpPr>
        <p:spPr>
          <a:xfrm>
            <a:off x="7617596" y="1975858"/>
            <a:ext cx="1258686" cy="1258686"/>
          </a:xfrm>
          <a:prstGeom prst="round2DiagRect">
            <a:avLst>
              <a:gd name="adj1" fmla="val 28429"/>
              <a:gd name="adj2" fmla="val 0"/>
            </a:avLst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F6E1DA-8C4B-4C95-B034-B7E7B2F5566E}"/>
              </a:ext>
            </a:extLst>
          </p:cNvPr>
          <p:cNvSpPr/>
          <p:nvPr/>
        </p:nvSpPr>
        <p:spPr>
          <a:xfrm>
            <a:off x="9656830" y="2065200"/>
            <a:ext cx="1080000" cy="1080000"/>
          </a:xfrm>
          <a:prstGeom prst="round2DiagRect">
            <a:avLst>
              <a:gd name="adj1" fmla="val 24730"/>
              <a:gd name="adj2" fmla="val 0"/>
            </a:avLst>
          </a:prstGeom>
          <a:solidFill>
            <a:schemeClr val="accent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8558C-4AD2-4096-8FEF-8E7D9F56E8EA}"/>
              </a:ext>
            </a:extLst>
          </p:cNvPr>
          <p:cNvGrpSpPr/>
          <p:nvPr/>
        </p:nvGrpSpPr>
        <p:grpSpPr>
          <a:xfrm>
            <a:off x="5432971" y="4171293"/>
            <a:ext cx="1368152" cy="1292662"/>
            <a:chOff x="3324740" y="1715063"/>
            <a:chExt cx="1260140" cy="12926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2C3854-D9E0-4C6D-9851-4E927579E62B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0A016-63F9-4DA8-8BF1-FEEBCFE4B1F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579103-4DBF-4D2C-AF27-25456C38D4CD}"/>
              </a:ext>
            </a:extLst>
          </p:cNvPr>
          <p:cNvGrpSpPr/>
          <p:nvPr/>
        </p:nvGrpSpPr>
        <p:grpSpPr>
          <a:xfrm>
            <a:off x="9512754" y="4171293"/>
            <a:ext cx="1368152" cy="1292662"/>
            <a:chOff x="3324740" y="1715063"/>
            <a:chExt cx="1260140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24AADB-3AD7-47DC-8DCC-30A62B09D7F7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D603D4-6BF0-4105-98C6-AC47CB7CC3A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6E6D75-D799-4103-BE50-EDF78F965BAF}"/>
              </a:ext>
            </a:extLst>
          </p:cNvPr>
          <p:cNvGrpSpPr/>
          <p:nvPr/>
        </p:nvGrpSpPr>
        <p:grpSpPr>
          <a:xfrm>
            <a:off x="7558588" y="4171293"/>
            <a:ext cx="1368152" cy="1292662"/>
            <a:chOff x="3324740" y="1715063"/>
            <a:chExt cx="1260140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B2DF63-1F19-4FEA-A663-2AAF6D9F20D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B9F38-0F4A-44EC-99AF-D918E27AE75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91B1D2-7BC2-4376-9C14-2A304B24E16E}"/>
              </a:ext>
            </a:extLst>
          </p:cNvPr>
          <p:cNvGrpSpPr/>
          <p:nvPr/>
        </p:nvGrpSpPr>
        <p:grpSpPr>
          <a:xfrm>
            <a:off x="3297829" y="4171293"/>
            <a:ext cx="1368152" cy="1292662"/>
            <a:chOff x="3324740" y="1715063"/>
            <a:chExt cx="1260140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90D0FB-292C-4704-8941-851B46A42A00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6F0783-4B62-4472-AAA5-62D507E69057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7523C0-EDD4-4858-9E2B-4BC255030155}"/>
              </a:ext>
            </a:extLst>
          </p:cNvPr>
          <p:cNvGrpSpPr/>
          <p:nvPr/>
        </p:nvGrpSpPr>
        <p:grpSpPr>
          <a:xfrm>
            <a:off x="1353187" y="4171293"/>
            <a:ext cx="1368152" cy="1292662"/>
            <a:chOff x="3324740" y="1715063"/>
            <a:chExt cx="1260140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D41E3-9A2D-4686-88C0-43CC7257D9F5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71598E3-7693-4C3A-AF13-719DB529E21B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242A3EE-4F68-4E04-80EB-C9C4DFEC2999}"/>
              </a:ext>
            </a:extLst>
          </p:cNvPr>
          <p:cNvSpPr/>
          <p:nvPr/>
        </p:nvSpPr>
        <p:spPr>
          <a:xfrm>
            <a:off x="1775463" y="3527372"/>
            <a:ext cx="523600" cy="487900"/>
          </a:xfrm>
          <a:prstGeom prst="ellipse">
            <a:avLst/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7646C6-D9E9-4422-9442-54B315603350}"/>
              </a:ext>
            </a:extLst>
          </p:cNvPr>
          <p:cNvSpPr/>
          <p:nvPr/>
        </p:nvSpPr>
        <p:spPr>
          <a:xfrm>
            <a:off x="5855247" y="3527372"/>
            <a:ext cx="523600" cy="487900"/>
          </a:xfrm>
          <a:prstGeom prst="ellipse">
            <a:avLst/>
          </a:prstGeom>
          <a:solidFill>
            <a:schemeClr val="accent3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6635411-EEBB-4AE5-8419-C59914637582}"/>
              </a:ext>
            </a:extLst>
          </p:cNvPr>
          <p:cNvSpPr/>
          <p:nvPr/>
        </p:nvSpPr>
        <p:spPr>
          <a:xfrm>
            <a:off x="7980864" y="3527372"/>
            <a:ext cx="523600" cy="487900"/>
          </a:xfrm>
          <a:prstGeom prst="ellipse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31797A-2C85-45F9-A563-75B313493358}"/>
              </a:ext>
            </a:extLst>
          </p:cNvPr>
          <p:cNvSpPr/>
          <p:nvPr/>
        </p:nvSpPr>
        <p:spPr>
          <a:xfrm>
            <a:off x="9935030" y="3527372"/>
            <a:ext cx="523600" cy="487900"/>
          </a:xfrm>
          <a:prstGeom prst="ellipse">
            <a:avLst/>
          </a:prstGeom>
          <a:solidFill>
            <a:schemeClr val="accent5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05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3AB3C6-A3EA-464B-AE59-CBE283EAAEF1}"/>
              </a:ext>
            </a:extLst>
          </p:cNvPr>
          <p:cNvSpPr/>
          <p:nvPr/>
        </p:nvSpPr>
        <p:spPr>
          <a:xfrm>
            <a:off x="3720105" y="3527372"/>
            <a:ext cx="523600" cy="487900"/>
          </a:xfrm>
          <a:prstGeom prst="ellipse">
            <a:avLst/>
          </a:prstGeom>
          <a:solidFill>
            <a:schemeClr val="accent2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02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2F3D4-BB19-480D-B591-33F26BA3807D}"/>
              </a:ext>
            </a:extLst>
          </p:cNvPr>
          <p:cNvSpPr txBox="1"/>
          <p:nvPr/>
        </p:nvSpPr>
        <p:spPr>
          <a:xfrm>
            <a:off x="1276350" y="5685571"/>
            <a:ext cx="968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DB035922-E166-4954-BCB2-7199EEFBDD58}"/>
              </a:ext>
            </a:extLst>
          </p:cNvPr>
          <p:cNvSpPr/>
          <p:nvPr/>
        </p:nvSpPr>
        <p:spPr>
          <a:xfrm rot="2700000">
            <a:off x="3883688" y="235304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DCA978FA-F7B3-4F7A-85BA-3C4AD7110637}"/>
              </a:ext>
            </a:extLst>
          </p:cNvPr>
          <p:cNvSpPr/>
          <p:nvPr/>
        </p:nvSpPr>
        <p:spPr>
          <a:xfrm>
            <a:off x="1900993" y="24509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7934AD96-7E5B-4A1B-A90F-74879EF50B9E}"/>
              </a:ext>
            </a:extLst>
          </p:cNvPr>
          <p:cNvSpPr/>
          <p:nvPr/>
        </p:nvSpPr>
        <p:spPr>
          <a:xfrm>
            <a:off x="8083058" y="24424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8EC79B5-BCB7-4986-9F28-7B53C88E8A87}"/>
              </a:ext>
            </a:extLst>
          </p:cNvPr>
          <p:cNvSpPr>
            <a:spLocks noChangeAspect="1"/>
          </p:cNvSpPr>
          <p:nvPr/>
        </p:nvSpPr>
        <p:spPr>
          <a:xfrm>
            <a:off x="10035346" y="242164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4636F02F-902C-4ECB-8D0D-44762A853613}"/>
              </a:ext>
            </a:extLst>
          </p:cNvPr>
          <p:cNvSpPr/>
          <p:nvPr/>
        </p:nvSpPr>
        <p:spPr>
          <a:xfrm rot="16200000">
            <a:off x="5728813" y="2200298"/>
            <a:ext cx="776468" cy="77697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323799-827E-4B2E-ADE8-561FA1ABAEAD}"/>
              </a:ext>
            </a:extLst>
          </p:cNvPr>
          <p:cNvSpPr txBox="1"/>
          <p:nvPr/>
        </p:nvSpPr>
        <p:spPr>
          <a:xfrm>
            <a:off x="575037" y="1870469"/>
            <a:ext cx="365969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FB2A4-21E8-47C6-BFC6-023A728166F4}"/>
              </a:ext>
            </a:extLst>
          </p:cNvPr>
          <p:cNvSpPr txBox="1"/>
          <p:nvPr/>
        </p:nvSpPr>
        <p:spPr>
          <a:xfrm>
            <a:off x="575037" y="2894201"/>
            <a:ext cx="345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80A3168F-A634-4E29-A86C-0FAD97D06A09}"/>
              </a:ext>
            </a:extLst>
          </p:cNvPr>
          <p:cNvSpPr/>
          <p:nvPr/>
        </p:nvSpPr>
        <p:spPr>
          <a:xfrm>
            <a:off x="575037" y="417512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516A5B2B-8A96-4041-B758-4AB7CD32AB00}"/>
              </a:ext>
            </a:extLst>
          </p:cNvPr>
          <p:cNvSpPr/>
          <p:nvPr/>
        </p:nvSpPr>
        <p:spPr>
          <a:xfrm>
            <a:off x="976379" y="98610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1146838" y="3764771"/>
            <a:ext cx="26500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398E85-376C-4272-865D-2E21EF06B038}"/>
              </a:ext>
            </a:extLst>
          </p:cNvPr>
          <p:cNvGrpSpPr/>
          <p:nvPr/>
        </p:nvGrpSpPr>
        <p:grpSpPr>
          <a:xfrm>
            <a:off x="6351484" y="829151"/>
            <a:ext cx="5318002" cy="807563"/>
            <a:chOff x="6351484" y="1068086"/>
            <a:chExt cx="5318002" cy="807563"/>
          </a:xfrm>
        </p:grpSpPr>
        <p:sp>
          <p:nvSpPr>
            <p:cNvPr id="36" name="Regular Pentagon 33">
              <a:extLst>
                <a:ext uri="{FF2B5EF4-FFF2-40B4-BE49-F238E27FC236}">
                  <a16:creationId xmlns:a16="http://schemas.microsoft.com/office/drawing/2014/main" id="{1DC2C077-B5C6-4A2F-844D-221A507BD157}"/>
                </a:ext>
              </a:extLst>
            </p:cNvPr>
            <p:cNvSpPr/>
            <p:nvPr/>
          </p:nvSpPr>
          <p:spPr>
            <a:xfrm>
              <a:off x="6351484" y="1104189"/>
              <a:ext cx="772126" cy="735356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09A4BB-21BE-4807-BBC3-A63AB2E37DF9}"/>
                </a:ext>
              </a:extLst>
            </p:cNvPr>
            <p:cNvSpPr txBox="1"/>
            <p:nvPr/>
          </p:nvSpPr>
          <p:spPr>
            <a:xfrm>
              <a:off x="6399043" y="117948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8C52059-7B00-4D55-9F03-65B55675A884}"/>
                </a:ext>
              </a:extLst>
            </p:cNvPr>
            <p:cNvGrpSpPr/>
            <p:nvPr/>
          </p:nvGrpSpPr>
          <p:grpSpPr>
            <a:xfrm>
              <a:off x="7367450" y="1068086"/>
              <a:ext cx="4302036" cy="807563"/>
              <a:chOff x="1797648" y="2369571"/>
              <a:chExt cx="3488745" cy="80756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0EDFEA-B1DA-49EC-9AB6-DDE9A71D1F9B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1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0668BA-C544-461B-BB79-3E34E0456D7F}"/>
                  </a:ext>
                </a:extLst>
              </p:cNvPr>
              <p:cNvSpPr txBox="1"/>
              <p:nvPr/>
            </p:nvSpPr>
            <p:spPr>
              <a:xfrm>
                <a:off x="2167367" y="2715469"/>
                <a:ext cx="3119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8EC539-1846-4486-9A11-E273253BED4C}"/>
              </a:ext>
            </a:extLst>
          </p:cNvPr>
          <p:cNvGrpSpPr/>
          <p:nvPr/>
        </p:nvGrpSpPr>
        <p:grpSpPr>
          <a:xfrm>
            <a:off x="6351484" y="1927185"/>
            <a:ext cx="5318002" cy="807563"/>
            <a:chOff x="6351484" y="1068086"/>
            <a:chExt cx="5318002" cy="807563"/>
          </a:xfrm>
        </p:grpSpPr>
        <p:sp>
          <p:nvSpPr>
            <p:cNvPr id="48" name="Regular Pentagon 33">
              <a:extLst>
                <a:ext uri="{FF2B5EF4-FFF2-40B4-BE49-F238E27FC236}">
                  <a16:creationId xmlns:a16="http://schemas.microsoft.com/office/drawing/2014/main" id="{FF4F053B-6C8A-4BA7-87B3-C509F4E1E196}"/>
                </a:ext>
              </a:extLst>
            </p:cNvPr>
            <p:cNvSpPr/>
            <p:nvPr/>
          </p:nvSpPr>
          <p:spPr>
            <a:xfrm>
              <a:off x="6351484" y="1104189"/>
              <a:ext cx="772126" cy="735356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4814A1E-1951-4786-9290-0771704BD257}"/>
                </a:ext>
              </a:extLst>
            </p:cNvPr>
            <p:cNvSpPr txBox="1"/>
            <p:nvPr/>
          </p:nvSpPr>
          <p:spPr>
            <a:xfrm>
              <a:off x="6399043" y="117948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665DFD1-023A-4968-8144-0DF32C3A1CDF}"/>
                </a:ext>
              </a:extLst>
            </p:cNvPr>
            <p:cNvGrpSpPr/>
            <p:nvPr/>
          </p:nvGrpSpPr>
          <p:grpSpPr>
            <a:xfrm>
              <a:off x="7367450" y="1068086"/>
              <a:ext cx="4302036" cy="807563"/>
              <a:chOff x="1797648" y="2369571"/>
              <a:chExt cx="3488745" cy="80756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39507B-9EBB-4447-B0BC-74F276E4DE53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2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3F93C4-8E1E-496D-885C-BED71FC50163}"/>
                  </a:ext>
                </a:extLst>
              </p:cNvPr>
              <p:cNvSpPr txBox="1"/>
              <p:nvPr/>
            </p:nvSpPr>
            <p:spPr>
              <a:xfrm>
                <a:off x="2167367" y="2715469"/>
                <a:ext cx="3119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16B4E4-E2E5-436E-9916-C5BCB32F65DE}"/>
              </a:ext>
            </a:extLst>
          </p:cNvPr>
          <p:cNvGrpSpPr/>
          <p:nvPr/>
        </p:nvGrpSpPr>
        <p:grpSpPr>
          <a:xfrm>
            <a:off x="6351484" y="3025219"/>
            <a:ext cx="5318002" cy="807563"/>
            <a:chOff x="6351484" y="1068086"/>
            <a:chExt cx="5318002" cy="807563"/>
          </a:xfrm>
        </p:grpSpPr>
        <p:sp>
          <p:nvSpPr>
            <p:cNvPr id="54" name="Regular Pentagon 33">
              <a:extLst>
                <a:ext uri="{FF2B5EF4-FFF2-40B4-BE49-F238E27FC236}">
                  <a16:creationId xmlns:a16="http://schemas.microsoft.com/office/drawing/2014/main" id="{8BF791A1-F8C8-4F10-98A0-DCA148FBF9BC}"/>
                </a:ext>
              </a:extLst>
            </p:cNvPr>
            <p:cNvSpPr/>
            <p:nvPr/>
          </p:nvSpPr>
          <p:spPr>
            <a:xfrm>
              <a:off x="6351484" y="1104189"/>
              <a:ext cx="772126" cy="735356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71189E6-6D5B-4ADE-8E80-2E647FC188E5}"/>
                </a:ext>
              </a:extLst>
            </p:cNvPr>
            <p:cNvSpPr txBox="1"/>
            <p:nvPr/>
          </p:nvSpPr>
          <p:spPr>
            <a:xfrm>
              <a:off x="6399043" y="117948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74E7C9-4892-40DC-B46A-9351120F0BEE}"/>
                </a:ext>
              </a:extLst>
            </p:cNvPr>
            <p:cNvGrpSpPr/>
            <p:nvPr/>
          </p:nvGrpSpPr>
          <p:grpSpPr>
            <a:xfrm>
              <a:off x="7367450" y="1068086"/>
              <a:ext cx="4302036" cy="807563"/>
              <a:chOff x="1797648" y="2369571"/>
              <a:chExt cx="3488745" cy="80756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A562870-AAC7-4466-960F-592E1409CBCC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3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DD333C7-6E94-4594-A56C-3AE959C9156A}"/>
                  </a:ext>
                </a:extLst>
              </p:cNvPr>
              <p:cNvSpPr txBox="1"/>
              <p:nvPr/>
            </p:nvSpPr>
            <p:spPr>
              <a:xfrm>
                <a:off x="2167367" y="2715469"/>
                <a:ext cx="3119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BEE73F8-5CCD-4DD1-80B4-23566F0FBCA0}"/>
              </a:ext>
            </a:extLst>
          </p:cNvPr>
          <p:cNvGrpSpPr/>
          <p:nvPr/>
        </p:nvGrpSpPr>
        <p:grpSpPr>
          <a:xfrm>
            <a:off x="6351484" y="4123253"/>
            <a:ext cx="5318002" cy="807563"/>
            <a:chOff x="6351484" y="1068086"/>
            <a:chExt cx="5318002" cy="807563"/>
          </a:xfrm>
        </p:grpSpPr>
        <p:sp>
          <p:nvSpPr>
            <p:cNvPr id="60" name="Regular Pentagon 33">
              <a:extLst>
                <a:ext uri="{FF2B5EF4-FFF2-40B4-BE49-F238E27FC236}">
                  <a16:creationId xmlns:a16="http://schemas.microsoft.com/office/drawing/2014/main" id="{0B45D774-A4FA-4C25-9FAF-95844E517D40}"/>
                </a:ext>
              </a:extLst>
            </p:cNvPr>
            <p:cNvSpPr/>
            <p:nvPr/>
          </p:nvSpPr>
          <p:spPr>
            <a:xfrm>
              <a:off x="6351484" y="1104189"/>
              <a:ext cx="772126" cy="735356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7D94E2-FBEA-491D-87FE-BA3B94B0AF9A}"/>
                </a:ext>
              </a:extLst>
            </p:cNvPr>
            <p:cNvSpPr txBox="1"/>
            <p:nvPr/>
          </p:nvSpPr>
          <p:spPr>
            <a:xfrm>
              <a:off x="6399043" y="117948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B89EE9-4725-4F0D-B710-51E0DD894F6C}"/>
                </a:ext>
              </a:extLst>
            </p:cNvPr>
            <p:cNvGrpSpPr/>
            <p:nvPr/>
          </p:nvGrpSpPr>
          <p:grpSpPr>
            <a:xfrm>
              <a:off x="7367450" y="1068086"/>
              <a:ext cx="4302036" cy="807563"/>
              <a:chOff x="1797648" y="2369571"/>
              <a:chExt cx="3488745" cy="80756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318EB63-9122-48D8-8AB6-06C8FBC1EBF6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4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68A5621-ADDB-4AD3-AEC9-171674883997}"/>
                  </a:ext>
                </a:extLst>
              </p:cNvPr>
              <p:cNvSpPr txBox="1"/>
              <p:nvPr/>
            </p:nvSpPr>
            <p:spPr>
              <a:xfrm>
                <a:off x="2167367" y="2715469"/>
                <a:ext cx="3119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BC93A32-3FEE-4146-A477-853EE2460B30}"/>
              </a:ext>
            </a:extLst>
          </p:cNvPr>
          <p:cNvGrpSpPr/>
          <p:nvPr/>
        </p:nvGrpSpPr>
        <p:grpSpPr>
          <a:xfrm>
            <a:off x="6351484" y="5221287"/>
            <a:ext cx="5318002" cy="807563"/>
            <a:chOff x="6351484" y="1068086"/>
            <a:chExt cx="5318002" cy="807563"/>
          </a:xfrm>
        </p:grpSpPr>
        <p:sp>
          <p:nvSpPr>
            <p:cNvPr id="66" name="Regular Pentagon 33">
              <a:extLst>
                <a:ext uri="{FF2B5EF4-FFF2-40B4-BE49-F238E27FC236}">
                  <a16:creationId xmlns:a16="http://schemas.microsoft.com/office/drawing/2014/main" id="{2DFCC8C8-4E27-45AF-9D4F-C2D2EDD6B7E8}"/>
                </a:ext>
              </a:extLst>
            </p:cNvPr>
            <p:cNvSpPr/>
            <p:nvPr/>
          </p:nvSpPr>
          <p:spPr>
            <a:xfrm>
              <a:off x="6351484" y="1104189"/>
              <a:ext cx="772126" cy="735356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5A15A7-1690-4255-9474-492A0DCD151E}"/>
                </a:ext>
              </a:extLst>
            </p:cNvPr>
            <p:cNvSpPr txBox="1"/>
            <p:nvPr/>
          </p:nvSpPr>
          <p:spPr>
            <a:xfrm>
              <a:off x="6399043" y="117948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71B2519-BD8E-451B-BDBD-BE6E6E49E9DD}"/>
                </a:ext>
              </a:extLst>
            </p:cNvPr>
            <p:cNvGrpSpPr/>
            <p:nvPr/>
          </p:nvGrpSpPr>
          <p:grpSpPr>
            <a:xfrm>
              <a:off x="7367450" y="1068086"/>
              <a:ext cx="4302036" cy="807563"/>
              <a:chOff x="1797648" y="2369571"/>
              <a:chExt cx="3488745" cy="80756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897B67A-114B-4B4A-8348-4B01A3BF569D}"/>
                  </a:ext>
                </a:extLst>
              </p:cNvPr>
              <p:cNvSpPr txBox="1"/>
              <p:nvPr/>
            </p:nvSpPr>
            <p:spPr>
              <a:xfrm>
                <a:off x="1797648" y="2369571"/>
                <a:ext cx="34887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accent5"/>
                    </a:solidFill>
                    <a:cs typeface="Arial" pitchFamily="34" charset="0"/>
                  </a:rPr>
                  <a:t>ALLPPT Layout Clean Text Slide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1F64FA9-2F52-4942-83BC-4451AEA8DDB4}"/>
                  </a:ext>
                </a:extLst>
              </p:cNvPr>
              <p:cNvSpPr txBox="1"/>
              <p:nvPr/>
            </p:nvSpPr>
            <p:spPr>
              <a:xfrm>
                <a:off x="2167367" y="2715469"/>
                <a:ext cx="3119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DD8527-02D8-4BD4-9C4A-09A97E7E4D54}"/>
              </a:ext>
            </a:extLst>
          </p:cNvPr>
          <p:cNvGrpSpPr/>
          <p:nvPr/>
        </p:nvGrpSpPr>
        <p:grpSpPr>
          <a:xfrm>
            <a:off x="3734507" y="2239082"/>
            <a:ext cx="4722144" cy="4618917"/>
            <a:chOff x="2532986" y="2187804"/>
            <a:chExt cx="4071507" cy="3982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9189247-D91C-48F8-816E-AFDBBC98C2D9}"/>
                </a:ext>
              </a:extLst>
            </p:cNvPr>
            <p:cNvGrpSpPr/>
            <p:nvPr/>
          </p:nvGrpSpPr>
          <p:grpSpPr>
            <a:xfrm>
              <a:off x="2532986" y="2187804"/>
              <a:ext cx="4071507" cy="2861459"/>
              <a:chOff x="2532986" y="2187804"/>
              <a:chExt cx="4071507" cy="2861459"/>
            </a:xfrm>
          </p:grpSpPr>
          <p:sp>
            <p:nvSpPr>
              <p:cNvPr id="6" name="Teardrop 3">
                <a:extLst>
                  <a:ext uri="{FF2B5EF4-FFF2-40B4-BE49-F238E27FC236}">
                    <a16:creationId xmlns:a16="http://schemas.microsoft.com/office/drawing/2014/main" id="{3372B017-7A60-438C-A386-6E353B64BFF1}"/>
                  </a:ext>
                </a:extLst>
              </p:cNvPr>
              <p:cNvSpPr/>
              <p:nvPr/>
            </p:nvSpPr>
            <p:spPr>
              <a:xfrm rot="18876898">
                <a:off x="3735337" y="2187805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7" name="Teardrop 3">
                <a:extLst>
                  <a:ext uri="{FF2B5EF4-FFF2-40B4-BE49-F238E27FC236}">
                    <a16:creationId xmlns:a16="http://schemas.microsoft.com/office/drawing/2014/main" id="{C9173A83-4EC3-4EE1-9008-1A11368434AE}"/>
                  </a:ext>
                </a:extLst>
              </p:cNvPr>
              <p:cNvSpPr/>
              <p:nvPr/>
            </p:nvSpPr>
            <p:spPr>
              <a:xfrm rot="2700000">
                <a:off x="4948308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Teardrop 3">
                <a:extLst>
                  <a:ext uri="{FF2B5EF4-FFF2-40B4-BE49-F238E27FC236}">
                    <a16:creationId xmlns:a16="http://schemas.microsoft.com/office/drawing/2014/main" id="{D106B0EF-D2F1-4BF6-9361-DC4F9C96F436}"/>
                  </a:ext>
                </a:extLst>
              </p:cNvPr>
              <p:cNvSpPr/>
              <p:nvPr/>
            </p:nvSpPr>
            <p:spPr>
              <a:xfrm rot="2700000">
                <a:off x="2532985" y="3393079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5" h="1656184">
                    <a:moveTo>
                      <a:pt x="828092" y="0"/>
                    </a:moveTo>
                    <a:lnTo>
                      <a:pt x="828093" y="0"/>
                    </a:lnTo>
                    <a:lnTo>
                      <a:pt x="1656184" y="0"/>
                    </a:lnTo>
                    <a:lnTo>
                      <a:pt x="1656184" y="828072"/>
                    </a:lnTo>
                    <a:lnTo>
                      <a:pt x="1656185" y="828092"/>
                    </a:lnTo>
                    <a:cubicBezTo>
                      <a:pt x="1656185" y="1285435"/>
                      <a:pt x="1285436" y="1656184"/>
                      <a:pt x="828093" y="1656184"/>
                    </a:cubicBezTo>
                    <a:lnTo>
                      <a:pt x="828092" y="1656184"/>
                    </a:lnTo>
                    <a:lnTo>
                      <a:pt x="1" y="1656184"/>
                    </a:lnTo>
                    <a:lnTo>
                      <a:pt x="1" y="828112"/>
                    </a:lnTo>
                    <a:cubicBezTo>
                      <a:pt x="0" y="828105"/>
                      <a:pt x="0" y="828099"/>
                      <a:pt x="0" y="828092"/>
                    </a:cubicBezTo>
                    <a:cubicBezTo>
                      <a:pt x="0" y="370749"/>
                      <a:pt x="370749" y="0"/>
                      <a:pt x="82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3EFDF4C1-B0F5-4D75-BC50-B1DCCEF0BF2D}"/>
                </a:ext>
              </a:extLst>
            </p:cNvPr>
            <p:cNvSpPr/>
            <p:nvPr/>
          </p:nvSpPr>
          <p:spPr>
            <a:xfrm>
              <a:off x="4494446" y="4264520"/>
              <a:ext cx="141838" cy="19057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236F38-8428-415C-B53E-29899131D2AE}"/>
              </a:ext>
            </a:extLst>
          </p:cNvPr>
          <p:cNvSpPr txBox="1"/>
          <p:nvPr/>
        </p:nvSpPr>
        <p:spPr>
          <a:xfrm>
            <a:off x="5375498" y="2437027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F0970-2E7D-429B-A404-A7BC2BB2B5DD}"/>
              </a:ext>
            </a:extLst>
          </p:cNvPr>
          <p:cNvSpPr txBox="1"/>
          <p:nvPr/>
        </p:nvSpPr>
        <p:spPr>
          <a:xfrm>
            <a:off x="6987056" y="4101309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EA4EE-92CF-4DD9-82B4-E95FE5309923}"/>
              </a:ext>
            </a:extLst>
          </p:cNvPr>
          <p:cNvSpPr txBox="1"/>
          <p:nvPr/>
        </p:nvSpPr>
        <p:spPr>
          <a:xfrm>
            <a:off x="3637166" y="4101309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Elbow Connector 16">
            <a:extLst>
              <a:ext uri="{FF2B5EF4-FFF2-40B4-BE49-F238E27FC236}">
                <a16:creationId xmlns:a16="http://schemas.microsoft.com/office/drawing/2014/main" id="{EC4C9A90-A7E6-427F-9797-5FBB1BD0C30C}"/>
              </a:ext>
            </a:extLst>
          </p:cNvPr>
          <p:cNvCxnSpPr/>
          <p:nvPr/>
        </p:nvCxnSpPr>
        <p:spPr>
          <a:xfrm rot="5400000" flipH="1" flipV="1">
            <a:off x="7330487" y="2948945"/>
            <a:ext cx="873969" cy="529208"/>
          </a:xfrm>
          <a:prstGeom prst="bentConnector3">
            <a:avLst>
              <a:gd name="adj1" fmla="val 997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9BF61F-A490-411B-9939-EE89D14A695A}"/>
              </a:ext>
            </a:extLst>
          </p:cNvPr>
          <p:cNvGrpSpPr/>
          <p:nvPr/>
        </p:nvGrpSpPr>
        <p:grpSpPr>
          <a:xfrm>
            <a:off x="8243717" y="2636981"/>
            <a:ext cx="3106349" cy="853045"/>
            <a:chOff x="6372201" y="2011203"/>
            <a:chExt cx="2369153" cy="85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FD0F63-3434-45E7-8B70-18F45C1273EC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469E9-6624-4118-AB15-B0213E58CDED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20">
            <a:extLst>
              <a:ext uri="{FF2B5EF4-FFF2-40B4-BE49-F238E27FC236}">
                <a16:creationId xmlns:a16="http://schemas.microsoft.com/office/drawing/2014/main" id="{62C9315A-648E-446B-A846-EE424275A1C3}"/>
              </a:ext>
            </a:extLst>
          </p:cNvPr>
          <p:cNvCxnSpPr>
            <a:cxnSpLocks/>
          </p:cNvCxnSpPr>
          <p:nvPr/>
        </p:nvCxnSpPr>
        <p:spPr>
          <a:xfrm flipV="1">
            <a:off x="4077315" y="5590822"/>
            <a:ext cx="653893" cy="315865"/>
          </a:xfrm>
          <a:prstGeom prst="bentConnector3">
            <a:avLst>
              <a:gd name="adj1" fmla="val 10016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578655-EC5A-4B76-ACA6-2D2245C0F632}"/>
              </a:ext>
            </a:extLst>
          </p:cNvPr>
          <p:cNvGrpSpPr/>
          <p:nvPr/>
        </p:nvGrpSpPr>
        <p:grpSpPr>
          <a:xfrm>
            <a:off x="736906" y="5225915"/>
            <a:ext cx="3219666" cy="853045"/>
            <a:chOff x="6372201" y="2011203"/>
            <a:chExt cx="2369153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D1A439-14C8-45A7-BDF9-D2C35D8399C2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EEB8D0-8628-47EB-BE10-BB50B419EA21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72003C-AA87-4A7A-BC94-F775738097B9}"/>
              </a:ext>
            </a:extLst>
          </p:cNvPr>
          <p:cNvGrpSpPr/>
          <p:nvPr/>
        </p:nvGrpSpPr>
        <p:grpSpPr>
          <a:xfrm>
            <a:off x="1180532" y="1776869"/>
            <a:ext cx="3219667" cy="853045"/>
            <a:chOff x="6372201" y="2011203"/>
            <a:chExt cx="2369153" cy="8530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9EB24B-3FF8-47F3-8F18-DEAF462AE225}"/>
                </a:ext>
              </a:extLst>
            </p:cNvPr>
            <p:cNvSpPr txBox="1"/>
            <p:nvPr/>
          </p:nvSpPr>
          <p:spPr>
            <a:xfrm>
              <a:off x="6372202" y="2217917"/>
              <a:ext cx="2369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6417C3-5BBE-4F86-8F13-AFF3A5ADD255}"/>
                </a:ext>
              </a:extLst>
            </p:cNvPr>
            <p:cNvSpPr txBox="1"/>
            <p:nvPr/>
          </p:nvSpPr>
          <p:spPr>
            <a:xfrm>
              <a:off x="6372201" y="2011203"/>
              <a:ext cx="2369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35">
            <a:extLst>
              <a:ext uri="{FF2B5EF4-FFF2-40B4-BE49-F238E27FC236}">
                <a16:creationId xmlns:a16="http://schemas.microsoft.com/office/drawing/2014/main" id="{C64A2820-7008-45B7-B3B1-30785BD95B5B}"/>
              </a:ext>
            </a:extLst>
          </p:cNvPr>
          <p:cNvCxnSpPr/>
          <p:nvPr/>
        </p:nvCxnSpPr>
        <p:spPr>
          <a:xfrm>
            <a:off x="4573471" y="1905426"/>
            <a:ext cx="936104" cy="433381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0">
            <a:extLst>
              <a:ext uri="{FF2B5EF4-FFF2-40B4-BE49-F238E27FC236}">
                <a16:creationId xmlns:a16="http://schemas.microsoft.com/office/drawing/2014/main" id="{0F0B40EA-E979-44A4-B2D2-B6228300C30A}"/>
              </a:ext>
            </a:extLst>
          </p:cNvPr>
          <p:cNvSpPr/>
          <p:nvPr/>
        </p:nvSpPr>
        <p:spPr>
          <a:xfrm>
            <a:off x="5961796" y="375166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C014301-342F-499F-98F7-47B6A0A55144}"/>
              </a:ext>
            </a:extLst>
          </p:cNvPr>
          <p:cNvSpPr/>
          <p:nvPr/>
        </p:nvSpPr>
        <p:spPr>
          <a:xfrm rot="2700000">
            <a:off x="5376615" y="43707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67C741D4-A060-4C51-BCE7-B55EEB9A4009}"/>
              </a:ext>
            </a:extLst>
          </p:cNvPr>
          <p:cNvSpPr/>
          <p:nvPr/>
        </p:nvSpPr>
        <p:spPr>
          <a:xfrm>
            <a:off x="6504386" y="43653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9373D7A-C532-457C-BAAA-1E18C415A432}"/>
              </a:ext>
            </a:extLst>
          </p:cNvPr>
          <p:cNvSpPr/>
          <p:nvPr/>
        </p:nvSpPr>
        <p:spPr>
          <a:xfrm>
            <a:off x="4728661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86C59D-B4FE-4B64-B2C7-2F2DF121FAB3}"/>
              </a:ext>
            </a:extLst>
          </p:cNvPr>
          <p:cNvSpPr/>
          <p:nvPr/>
        </p:nvSpPr>
        <p:spPr>
          <a:xfrm rot="10800000">
            <a:off x="1526089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825FBC-67F3-4B0E-A830-BE642C3E9245}"/>
              </a:ext>
            </a:extLst>
          </p:cNvPr>
          <p:cNvSpPr/>
          <p:nvPr/>
        </p:nvSpPr>
        <p:spPr>
          <a:xfrm rot="10800000">
            <a:off x="1250568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BF56B4-8E35-4EEF-8ADE-D6E051A8B87C}"/>
              </a:ext>
            </a:extLst>
          </p:cNvPr>
          <p:cNvSpPr/>
          <p:nvPr/>
        </p:nvSpPr>
        <p:spPr>
          <a:xfrm>
            <a:off x="7400225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116B06-37CB-4093-83B1-31804935042C}"/>
              </a:ext>
            </a:extLst>
          </p:cNvPr>
          <p:cNvSpPr/>
          <p:nvPr/>
        </p:nvSpPr>
        <p:spPr>
          <a:xfrm>
            <a:off x="7674963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2F88CA4-5D30-479C-B0FD-19AB3FC8236B}"/>
              </a:ext>
            </a:extLst>
          </p:cNvPr>
          <p:cNvSpPr/>
          <p:nvPr/>
        </p:nvSpPr>
        <p:spPr>
          <a:xfrm rot="10800000">
            <a:off x="975047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2CEA2E4-D174-45C5-96A9-B621C4A0B71D}"/>
              </a:ext>
            </a:extLst>
          </p:cNvPr>
          <p:cNvSpPr/>
          <p:nvPr/>
        </p:nvSpPr>
        <p:spPr>
          <a:xfrm>
            <a:off x="7949701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A648D4D8-38F3-4282-8813-C102FA9FD7AE}"/>
              </a:ext>
            </a:extLst>
          </p:cNvPr>
          <p:cNvSpPr/>
          <p:nvPr/>
        </p:nvSpPr>
        <p:spPr>
          <a:xfrm>
            <a:off x="4735111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3283BC6E-C84E-4F96-88DA-A9D40B6329E9}"/>
              </a:ext>
            </a:extLst>
          </p:cNvPr>
          <p:cNvSpPr/>
          <p:nvPr/>
        </p:nvSpPr>
        <p:spPr>
          <a:xfrm rot="10800000">
            <a:off x="975047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23E6919D-DB61-47DF-8827-D5B41D077743}"/>
              </a:ext>
            </a:extLst>
          </p:cNvPr>
          <p:cNvSpPr/>
          <p:nvPr/>
        </p:nvSpPr>
        <p:spPr>
          <a:xfrm rot="10800000">
            <a:off x="1250568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CF9C5629-96AA-4108-A0CC-0FD496C1D347}"/>
              </a:ext>
            </a:extLst>
          </p:cNvPr>
          <p:cNvSpPr/>
          <p:nvPr/>
        </p:nvSpPr>
        <p:spPr>
          <a:xfrm rot="10800000">
            <a:off x="1526089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4D5AEE9-D6F1-4C53-A23D-EA44E09B38F4}"/>
              </a:ext>
            </a:extLst>
          </p:cNvPr>
          <p:cNvSpPr/>
          <p:nvPr/>
        </p:nvSpPr>
        <p:spPr>
          <a:xfrm>
            <a:off x="7949701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D18D3488-4005-4D77-A237-D3C5C75D8EB8}"/>
              </a:ext>
            </a:extLst>
          </p:cNvPr>
          <p:cNvSpPr/>
          <p:nvPr/>
        </p:nvSpPr>
        <p:spPr>
          <a:xfrm>
            <a:off x="7674963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5996C1E-743C-42B4-A2C7-545F7007E7EF}"/>
              </a:ext>
            </a:extLst>
          </p:cNvPr>
          <p:cNvSpPr/>
          <p:nvPr/>
        </p:nvSpPr>
        <p:spPr>
          <a:xfrm>
            <a:off x="7400225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DCBF60-B8BA-488B-9EFB-74E31D30E4F0}"/>
              </a:ext>
            </a:extLst>
          </p:cNvPr>
          <p:cNvGrpSpPr/>
          <p:nvPr/>
        </p:nvGrpSpPr>
        <p:grpSpPr>
          <a:xfrm rot="16200000">
            <a:off x="5649640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D55BC77A-095E-435C-8AB2-F16F597A6D7C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970F7A-DF06-448B-97AD-B1C6F7043CC7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EDD2B6-EA3B-469B-A7E9-67F1F9A330DF}"/>
              </a:ext>
            </a:extLst>
          </p:cNvPr>
          <p:cNvGrpSpPr/>
          <p:nvPr/>
        </p:nvGrpSpPr>
        <p:grpSpPr>
          <a:xfrm rot="19800000">
            <a:off x="6306115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05F44A29-FF3F-42BA-A7A7-1492D35E5883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C17140-B06E-462D-8D84-F959D01A7401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09E8F3-6C09-45B6-A54C-62E1134AAD7B}"/>
              </a:ext>
            </a:extLst>
          </p:cNvPr>
          <p:cNvGrpSpPr/>
          <p:nvPr/>
        </p:nvGrpSpPr>
        <p:grpSpPr>
          <a:xfrm rot="12600000">
            <a:off x="5000445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B94AB72B-9748-48B3-A701-22880E10F262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690AD6-3FE1-428A-8ED6-A96610D2137C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CA9659A6-7AEE-497D-8224-66F47928C43C}"/>
              </a:ext>
            </a:extLst>
          </p:cNvPr>
          <p:cNvSpPr/>
          <p:nvPr/>
        </p:nvSpPr>
        <p:spPr>
          <a:xfrm>
            <a:off x="4495209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DB48306A-8372-4FD1-8CCF-428087DC76DB}"/>
              </a:ext>
            </a:extLst>
          </p:cNvPr>
          <p:cNvSpPr/>
          <p:nvPr/>
        </p:nvSpPr>
        <p:spPr>
          <a:xfrm rot="10800000">
            <a:off x="4495210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ABE3D7-B99A-42D0-BBEC-8989DD711F6D}"/>
              </a:ext>
            </a:extLst>
          </p:cNvPr>
          <p:cNvGrpSpPr/>
          <p:nvPr/>
        </p:nvGrpSpPr>
        <p:grpSpPr>
          <a:xfrm rot="5400000">
            <a:off x="5649640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99D92EF6-2605-41DC-8320-66859D73B59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64AB90-6BB5-434D-A138-0ED9E9D8699A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79A5A5-CA23-4B8D-8C8E-B566105F4A81}"/>
              </a:ext>
            </a:extLst>
          </p:cNvPr>
          <p:cNvGrpSpPr/>
          <p:nvPr/>
        </p:nvGrpSpPr>
        <p:grpSpPr>
          <a:xfrm rot="9000000">
            <a:off x="4990921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824893E3-020C-4FF4-8160-DBFB6BA6C8A5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FC69A3-7CF3-42C7-9DAB-DD28576A632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29B179-E804-44C9-A106-E4D576B26C89}"/>
              </a:ext>
            </a:extLst>
          </p:cNvPr>
          <p:cNvGrpSpPr/>
          <p:nvPr/>
        </p:nvGrpSpPr>
        <p:grpSpPr>
          <a:xfrm rot="1800000">
            <a:off x="6296590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2FE0F873-963F-4EEE-8263-4B2685D90DF0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AABB00E-524B-4858-8F66-8D91E1C57D23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0DBDB4-B5D9-4BDE-BB0A-41A6823FF8EC}"/>
              </a:ext>
            </a:extLst>
          </p:cNvPr>
          <p:cNvSpPr txBox="1"/>
          <p:nvPr/>
        </p:nvSpPr>
        <p:spPr>
          <a:xfrm>
            <a:off x="4880024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DE2934-22AA-46F1-8395-10EA7F81F2BC}"/>
              </a:ext>
            </a:extLst>
          </p:cNvPr>
          <p:cNvSpPr txBox="1"/>
          <p:nvPr/>
        </p:nvSpPr>
        <p:spPr>
          <a:xfrm>
            <a:off x="1682986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D6943B-F096-416D-B5FF-1E6F37749875}"/>
              </a:ext>
            </a:extLst>
          </p:cNvPr>
          <p:cNvSpPr txBox="1"/>
          <p:nvPr/>
        </p:nvSpPr>
        <p:spPr>
          <a:xfrm>
            <a:off x="1407466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E23900-2BB3-4A30-BE0F-F7902CEB01EA}"/>
              </a:ext>
            </a:extLst>
          </p:cNvPr>
          <p:cNvSpPr txBox="1"/>
          <p:nvPr/>
        </p:nvSpPr>
        <p:spPr>
          <a:xfrm>
            <a:off x="7515064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459CE6-91E4-4657-80A0-29ECFC5ED112}"/>
              </a:ext>
            </a:extLst>
          </p:cNvPr>
          <p:cNvSpPr txBox="1"/>
          <p:nvPr/>
        </p:nvSpPr>
        <p:spPr>
          <a:xfrm>
            <a:off x="7789802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89AB5D-BC04-4408-BB74-A317CD0377FC}"/>
              </a:ext>
            </a:extLst>
          </p:cNvPr>
          <p:cNvSpPr txBox="1"/>
          <p:nvPr/>
        </p:nvSpPr>
        <p:spPr>
          <a:xfrm>
            <a:off x="1131944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0E654A-CA3C-4B7C-9F72-20EAEABA9A0F}"/>
              </a:ext>
            </a:extLst>
          </p:cNvPr>
          <p:cNvSpPr txBox="1"/>
          <p:nvPr/>
        </p:nvSpPr>
        <p:spPr>
          <a:xfrm>
            <a:off x="8064540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D96B7E-BBFB-4EA7-A279-E38DB36AE62B}"/>
              </a:ext>
            </a:extLst>
          </p:cNvPr>
          <p:cNvSpPr txBox="1"/>
          <p:nvPr/>
        </p:nvSpPr>
        <p:spPr>
          <a:xfrm>
            <a:off x="4886474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5AB585-6DFB-40D2-903A-BB9886AC3E2E}"/>
              </a:ext>
            </a:extLst>
          </p:cNvPr>
          <p:cNvSpPr txBox="1"/>
          <p:nvPr/>
        </p:nvSpPr>
        <p:spPr>
          <a:xfrm>
            <a:off x="1131944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D4C723-7273-453B-A91F-AEC7C961398A}"/>
              </a:ext>
            </a:extLst>
          </p:cNvPr>
          <p:cNvSpPr txBox="1"/>
          <p:nvPr/>
        </p:nvSpPr>
        <p:spPr>
          <a:xfrm>
            <a:off x="1407466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28C2FA-B902-457A-85CB-DE92EB7ABC97}"/>
              </a:ext>
            </a:extLst>
          </p:cNvPr>
          <p:cNvSpPr txBox="1"/>
          <p:nvPr/>
        </p:nvSpPr>
        <p:spPr>
          <a:xfrm>
            <a:off x="1682986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05E4E2-73DF-491B-B43E-E8938C287DE1}"/>
              </a:ext>
            </a:extLst>
          </p:cNvPr>
          <p:cNvSpPr txBox="1"/>
          <p:nvPr/>
        </p:nvSpPr>
        <p:spPr>
          <a:xfrm>
            <a:off x="8064540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7C49E8-B60B-4A12-A26F-F9057016A242}"/>
              </a:ext>
            </a:extLst>
          </p:cNvPr>
          <p:cNvSpPr txBox="1"/>
          <p:nvPr/>
        </p:nvSpPr>
        <p:spPr>
          <a:xfrm>
            <a:off x="7789802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0D7F245-3612-47F4-AAD7-403D0C9399A4}"/>
              </a:ext>
            </a:extLst>
          </p:cNvPr>
          <p:cNvSpPr txBox="1"/>
          <p:nvPr/>
        </p:nvSpPr>
        <p:spPr>
          <a:xfrm>
            <a:off x="7515064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3A307056-06A6-4C95-AFFF-E8EBEC26EB51}"/>
              </a:ext>
            </a:extLst>
          </p:cNvPr>
          <p:cNvSpPr/>
          <p:nvPr/>
        </p:nvSpPr>
        <p:spPr>
          <a:xfrm flipH="1">
            <a:off x="5956076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9A723E42-DB34-4B6C-8694-82003F5D4582}"/>
              </a:ext>
            </a:extLst>
          </p:cNvPr>
          <p:cNvSpPr/>
          <p:nvPr/>
        </p:nvSpPr>
        <p:spPr>
          <a:xfrm>
            <a:off x="6774374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B4F5708D-A88C-4A22-BE03-A0676E5395EB}"/>
              </a:ext>
            </a:extLst>
          </p:cNvPr>
          <p:cNvSpPr/>
          <p:nvPr/>
        </p:nvSpPr>
        <p:spPr>
          <a:xfrm>
            <a:off x="5254212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A7483F0B-42BD-4A86-8177-877469613B21}"/>
              </a:ext>
            </a:extLst>
          </p:cNvPr>
          <p:cNvSpPr/>
          <p:nvPr/>
        </p:nvSpPr>
        <p:spPr>
          <a:xfrm>
            <a:off x="5983968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C798EB21-2913-4FD8-B6C0-022807710FE7}"/>
              </a:ext>
            </a:extLst>
          </p:cNvPr>
          <p:cNvSpPr/>
          <p:nvPr/>
        </p:nvSpPr>
        <p:spPr>
          <a:xfrm rot="2700000">
            <a:off x="5229279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665F7F1F-936F-49CE-8657-5C21DE6B79BF}"/>
              </a:ext>
            </a:extLst>
          </p:cNvPr>
          <p:cNvSpPr/>
          <p:nvPr/>
        </p:nvSpPr>
        <p:spPr>
          <a:xfrm flipH="1">
            <a:off x="6719340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60F2A-4944-4C60-B839-981B2D8C8FD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AE48747-F128-4272-82DC-3402E02BFA9A}"/>
              </a:ext>
            </a:extLst>
          </p:cNvPr>
          <p:cNvSpPr/>
          <p:nvPr/>
        </p:nvSpPr>
        <p:spPr>
          <a:xfrm>
            <a:off x="5375837" y="2178600"/>
            <a:ext cx="2959094" cy="3072301"/>
          </a:xfrm>
          <a:prstGeom prst="frame">
            <a:avLst>
              <a:gd name="adj1" fmla="val 464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CC373-0620-420C-83E3-0B71F9CBEBA8}"/>
              </a:ext>
            </a:extLst>
          </p:cNvPr>
          <p:cNvSpPr/>
          <p:nvPr/>
        </p:nvSpPr>
        <p:spPr>
          <a:xfrm>
            <a:off x="0" y="53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824E8-20D1-4678-AFD5-24DC73AAD1C1}"/>
              </a:ext>
            </a:extLst>
          </p:cNvPr>
          <p:cNvSpPr txBox="1"/>
          <p:nvPr/>
        </p:nvSpPr>
        <p:spPr>
          <a:xfrm>
            <a:off x="1195467" y="1768637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41507C5-1AE5-45C0-A7D0-C3791A280DFE}"/>
              </a:ext>
            </a:extLst>
          </p:cNvPr>
          <p:cNvSpPr txBox="1">
            <a:spLocks/>
          </p:cNvSpPr>
          <p:nvPr/>
        </p:nvSpPr>
        <p:spPr>
          <a:xfrm>
            <a:off x="1518768" y="5250901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3400C9-70D0-448B-9DBF-0F508C253C57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8E98AB2-31E2-4B8A-976D-1794EA3C3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787705"/>
              </p:ext>
            </p:extLst>
          </p:nvPr>
        </p:nvGraphicFramePr>
        <p:xfrm>
          <a:off x="622188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1D2E35D2-E8BE-49FD-956A-13A419FB5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778968"/>
              </p:ext>
            </p:extLst>
          </p:nvPr>
        </p:nvGraphicFramePr>
        <p:xfrm>
          <a:off x="389243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E3FF8E-9EE7-41C1-AC50-4C028E3DBE95}"/>
              </a:ext>
            </a:extLst>
          </p:cNvPr>
          <p:cNvSpPr/>
          <p:nvPr/>
        </p:nvSpPr>
        <p:spPr>
          <a:xfrm>
            <a:off x="6798506" y="463256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D7FD2-7523-4F1A-9563-4BE07FA303E2}"/>
              </a:ext>
            </a:extLst>
          </p:cNvPr>
          <p:cNvSpPr/>
          <p:nvPr/>
        </p:nvSpPr>
        <p:spPr>
          <a:xfrm>
            <a:off x="4469056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B2D8C-2F5B-4F82-8C9B-79778A8A465F}"/>
              </a:ext>
            </a:extLst>
          </p:cNvPr>
          <p:cNvSpPr txBox="1"/>
          <p:nvPr/>
        </p:nvSpPr>
        <p:spPr>
          <a:xfrm>
            <a:off x="678765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B5C11-2CF8-48FE-9AC7-6CDE0B3999E2}"/>
              </a:ext>
            </a:extLst>
          </p:cNvPr>
          <p:cNvSpPr txBox="1"/>
          <p:nvPr/>
        </p:nvSpPr>
        <p:spPr>
          <a:xfrm>
            <a:off x="445820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4AEC03E-F297-4D5D-BBD2-154AFC4FA311}"/>
              </a:ext>
            </a:extLst>
          </p:cNvPr>
          <p:cNvSpPr/>
          <p:nvPr/>
        </p:nvSpPr>
        <p:spPr>
          <a:xfrm>
            <a:off x="3163155" y="2473602"/>
            <a:ext cx="630965" cy="630965"/>
          </a:xfrm>
          <a:prstGeom prst="round2DiagRect">
            <a:avLst>
              <a:gd name="adj1" fmla="val 34610"/>
              <a:gd name="adj2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71A748B-0C63-4AB8-894C-CFAD6F434B26}"/>
              </a:ext>
            </a:extLst>
          </p:cNvPr>
          <p:cNvSpPr/>
          <p:nvPr/>
        </p:nvSpPr>
        <p:spPr>
          <a:xfrm>
            <a:off x="8404403" y="4774285"/>
            <a:ext cx="630965" cy="630965"/>
          </a:xfrm>
          <a:prstGeom prst="round2DiagRect">
            <a:avLst>
              <a:gd name="adj1" fmla="val 38750"/>
              <a:gd name="adj2" fmla="val 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EF677D-CB75-4922-B57A-DCC162E8EE3C}"/>
              </a:ext>
            </a:extLst>
          </p:cNvPr>
          <p:cNvGrpSpPr/>
          <p:nvPr/>
        </p:nvGrpSpPr>
        <p:grpSpPr>
          <a:xfrm>
            <a:off x="800456" y="2348860"/>
            <a:ext cx="2256490" cy="895840"/>
            <a:chOff x="3131840" y="2220253"/>
            <a:chExt cx="3096344" cy="895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1D2FA5-47D0-4D07-95C5-F2611045065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539BAB-4282-46B1-B1B3-0769462330E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6F5359-5E46-4373-AA3F-6D5E7FC0FA7C}"/>
              </a:ext>
            </a:extLst>
          </p:cNvPr>
          <p:cNvGrpSpPr/>
          <p:nvPr/>
        </p:nvGrpSpPr>
        <p:grpSpPr>
          <a:xfrm>
            <a:off x="9109608" y="4649544"/>
            <a:ext cx="2281936" cy="895840"/>
            <a:chOff x="3131840" y="2220253"/>
            <a:chExt cx="3096344" cy="8958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558A77-A4BA-496B-85EE-3ED02AFB20F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6B12FE-DA8E-4875-ADF8-E77FD159D62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9C7336BB-9E43-415F-85A6-C844AF755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101523"/>
              </p:ext>
            </p:extLst>
          </p:nvPr>
        </p:nvGraphicFramePr>
        <p:xfrm>
          <a:off x="389243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574E79E-B2AD-432C-B2AF-729B3E5AA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659133"/>
              </p:ext>
            </p:extLst>
          </p:nvPr>
        </p:nvGraphicFramePr>
        <p:xfrm>
          <a:off x="622188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angle 7">
            <a:extLst>
              <a:ext uri="{FF2B5EF4-FFF2-40B4-BE49-F238E27FC236}">
                <a16:creationId xmlns:a16="http://schemas.microsoft.com/office/drawing/2014/main" id="{6C8DB4B2-FF40-4523-9D00-1E739A15B6B6}"/>
              </a:ext>
            </a:extLst>
          </p:cNvPr>
          <p:cNvSpPr/>
          <p:nvPr/>
        </p:nvSpPr>
        <p:spPr>
          <a:xfrm>
            <a:off x="3308593" y="26072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8DFA63-BEC5-44F0-B515-966BE3E468BF}"/>
              </a:ext>
            </a:extLst>
          </p:cNvPr>
          <p:cNvSpPr/>
          <p:nvPr/>
        </p:nvSpPr>
        <p:spPr>
          <a:xfrm>
            <a:off x="4469056" y="4632566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964BA-4EC4-470C-AAA1-F9EDAEC2EC8E}"/>
              </a:ext>
            </a:extLst>
          </p:cNvPr>
          <p:cNvSpPr txBox="1"/>
          <p:nvPr/>
        </p:nvSpPr>
        <p:spPr>
          <a:xfrm>
            <a:off x="445820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885E9A2-BDA3-4F72-B5DE-C6168A308298}"/>
              </a:ext>
            </a:extLst>
          </p:cNvPr>
          <p:cNvSpPr/>
          <p:nvPr/>
        </p:nvSpPr>
        <p:spPr>
          <a:xfrm>
            <a:off x="3163155" y="4774285"/>
            <a:ext cx="630965" cy="630965"/>
          </a:xfrm>
          <a:prstGeom prst="round2DiagRect">
            <a:avLst>
              <a:gd name="adj1" fmla="val 35989"/>
              <a:gd name="adj2" fmla="val 0"/>
            </a:avLst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25281A-E0FE-4332-971E-9DFB93DA9ABC}"/>
              </a:ext>
            </a:extLst>
          </p:cNvPr>
          <p:cNvGrpSpPr/>
          <p:nvPr/>
        </p:nvGrpSpPr>
        <p:grpSpPr>
          <a:xfrm>
            <a:off x="800456" y="4649544"/>
            <a:ext cx="2256490" cy="895840"/>
            <a:chOff x="3131840" y="2220253"/>
            <a:chExt cx="3096344" cy="8958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989078-624B-4EE0-B518-31FA16E2178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9B6E85-2280-416A-AF67-89FAB880B5F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2" name="Frame 17">
            <a:extLst>
              <a:ext uri="{FF2B5EF4-FFF2-40B4-BE49-F238E27FC236}">
                <a16:creationId xmlns:a16="http://schemas.microsoft.com/office/drawing/2014/main" id="{81245ED4-160E-4168-A8A5-985C5A8DA542}"/>
              </a:ext>
            </a:extLst>
          </p:cNvPr>
          <p:cNvSpPr/>
          <p:nvPr/>
        </p:nvSpPr>
        <p:spPr>
          <a:xfrm>
            <a:off x="3309836" y="493338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2CD98718-1938-40F3-804F-780103F6B190}"/>
              </a:ext>
            </a:extLst>
          </p:cNvPr>
          <p:cNvSpPr/>
          <p:nvPr/>
        </p:nvSpPr>
        <p:spPr>
          <a:xfrm rot="16200000">
            <a:off x="8536362" y="488325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10679E-44CB-4519-B3CC-5D3F735711E5}"/>
              </a:ext>
            </a:extLst>
          </p:cNvPr>
          <p:cNvSpPr/>
          <p:nvPr/>
        </p:nvSpPr>
        <p:spPr>
          <a:xfrm>
            <a:off x="6798506" y="233188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0E3B8-6C7D-44EA-93F2-FCCEA62B6FFC}"/>
              </a:ext>
            </a:extLst>
          </p:cNvPr>
          <p:cNvSpPr txBox="1"/>
          <p:nvPr/>
        </p:nvSpPr>
        <p:spPr>
          <a:xfrm>
            <a:off x="678765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216B12BB-6D2A-4F14-8EDF-CB9F42C74CCD}"/>
              </a:ext>
            </a:extLst>
          </p:cNvPr>
          <p:cNvSpPr/>
          <p:nvPr/>
        </p:nvSpPr>
        <p:spPr>
          <a:xfrm>
            <a:off x="8404403" y="2473602"/>
            <a:ext cx="630965" cy="630965"/>
          </a:xfrm>
          <a:prstGeom prst="round2DiagRect">
            <a:avLst>
              <a:gd name="adj1" fmla="val 37370"/>
              <a:gd name="adj2" fmla="val 0"/>
            </a:avLst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BDD1EF-F66C-40FD-948C-78927FFF0638}"/>
              </a:ext>
            </a:extLst>
          </p:cNvPr>
          <p:cNvGrpSpPr/>
          <p:nvPr/>
        </p:nvGrpSpPr>
        <p:grpSpPr>
          <a:xfrm>
            <a:off x="9109608" y="2348860"/>
            <a:ext cx="2281936" cy="895840"/>
            <a:chOff x="3131840" y="2220253"/>
            <a:chExt cx="3096344" cy="895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380210-BA27-463A-BAB7-79432C7853A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09AE38-9365-4533-B86E-D2C2EB74F17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0230C13A-FECD-47EE-B2DC-6F67E9FDAB08}"/>
              </a:ext>
            </a:extLst>
          </p:cNvPr>
          <p:cNvSpPr>
            <a:spLocks noChangeAspect="1"/>
          </p:cNvSpPr>
          <p:nvPr/>
        </p:nvSpPr>
        <p:spPr>
          <a:xfrm rot="9900000">
            <a:off x="8523300" y="263807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AAF18-F311-461D-80C7-FFF47B3951C3}"/>
              </a:ext>
            </a:extLst>
          </p:cNvPr>
          <p:cNvSpPr/>
          <p:nvPr/>
        </p:nvSpPr>
        <p:spPr>
          <a:xfrm>
            <a:off x="9168095" y="2803896"/>
            <a:ext cx="2105076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47230B5D-CF56-4F97-8D36-A325E3A0F8C1}"/>
              </a:ext>
            </a:extLst>
          </p:cNvPr>
          <p:cNvSpPr/>
          <p:nvPr/>
        </p:nvSpPr>
        <p:spPr>
          <a:xfrm>
            <a:off x="918830" y="3542172"/>
            <a:ext cx="2042102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2E74DA3-3FDE-4257-BD8F-B3EFEA869839}"/>
              </a:ext>
            </a:extLst>
          </p:cNvPr>
          <p:cNvSpPr/>
          <p:nvPr/>
        </p:nvSpPr>
        <p:spPr>
          <a:xfrm>
            <a:off x="2987884" y="3114722"/>
            <a:ext cx="2042102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7B50EB90-9F7E-4FF3-A682-2CEF2FFA967B}"/>
              </a:ext>
            </a:extLst>
          </p:cNvPr>
          <p:cNvSpPr/>
          <p:nvPr/>
        </p:nvSpPr>
        <p:spPr>
          <a:xfrm>
            <a:off x="5056938" y="2687274"/>
            <a:ext cx="2042102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8DD6C54A-2CD4-4695-A089-00D8EA7CC152}"/>
              </a:ext>
            </a:extLst>
          </p:cNvPr>
          <p:cNvSpPr/>
          <p:nvPr/>
        </p:nvSpPr>
        <p:spPr>
          <a:xfrm>
            <a:off x="7125992" y="2259825"/>
            <a:ext cx="2042102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199D15CC-4655-4AD2-9DF3-DE3BB89A4887}"/>
              </a:ext>
            </a:extLst>
          </p:cNvPr>
          <p:cNvSpPr/>
          <p:nvPr/>
        </p:nvSpPr>
        <p:spPr>
          <a:xfrm>
            <a:off x="9195048" y="1832376"/>
            <a:ext cx="2042102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CC84BC-4DD8-4073-9BF5-7AE396735FFE}"/>
              </a:ext>
            </a:extLst>
          </p:cNvPr>
          <p:cNvSpPr/>
          <p:nvPr/>
        </p:nvSpPr>
        <p:spPr>
          <a:xfrm>
            <a:off x="7099041" y="3246640"/>
            <a:ext cx="2069053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6B5306-4160-429A-BDE5-B1976D399CA4}"/>
              </a:ext>
            </a:extLst>
          </p:cNvPr>
          <p:cNvSpPr/>
          <p:nvPr/>
        </p:nvSpPr>
        <p:spPr>
          <a:xfrm>
            <a:off x="5029988" y="3688604"/>
            <a:ext cx="2069054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C4F159-B870-4F4C-BDED-056424AEDC77}"/>
              </a:ext>
            </a:extLst>
          </p:cNvPr>
          <p:cNvSpPr/>
          <p:nvPr/>
        </p:nvSpPr>
        <p:spPr>
          <a:xfrm>
            <a:off x="2987884" y="4084563"/>
            <a:ext cx="2042102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3E50A-E19D-440A-9177-526E6CA76E7F}"/>
              </a:ext>
            </a:extLst>
          </p:cNvPr>
          <p:cNvSpPr/>
          <p:nvPr/>
        </p:nvSpPr>
        <p:spPr>
          <a:xfrm>
            <a:off x="932387" y="4495694"/>
            <a:ext cx="2055497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9D1CC-3D65-46EE-94FF-65D57B0DA0A7}"/>
              </a:ext>
            </a:extLst>
          </p:cNvPr>
          <p:cNvSpPr txBox="1"/>
          <p:nvPr/>
        </p:nvSpPr>
        <p:spPr>
          <a:xfrm>
            <a:off x="1438639" y="3727305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49137-CF9D-464D-A715-06C5988B0932}"/>
              </a:ext>
            </a:extLst>
          </p:cNvPr>
          <p:cNvSpPr txBox="1"/>
          <p:nvPr/>
        </p:nvSpPr>
        <p:spPr>
          <a:xfrm>
            <a:off x="3507693" y="3299856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77AF6-5B4C-4E91-BF10-FCC047391B95}"/>
              </a:ext>
            </a:extLst>
          </p:cNvPr>
          <p:cNvSpPr txBox="1"/>
          <p:nvPr/>
        </p:nvSpPr>
        <p:spPr>
          <a:xfrm>
            <a:off x="5576747" y="2872407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039C4C-F36B-413E-9A46-E6A1BBD302FA}"/>
              </a:ext>
            </a:extLst>
          </p:cNvPr>
          <p:cNvSpPr txBox="1"/>
          <p:nvPr/>
        </p:nvSpPr>
        <p:spPr>
          <a:xfrm>
            <a:off x="7645801" y="2444958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73300-F8DF-4500-93FC-27A9C3EF57A8}"/>
              </a:ext>
            </a:extLst>
          </p:cNvPr>
          <p:cNvSpPr txBox="1"/>
          <p:nvPr/>
        </p:nvSpPr>
        <p:spPr>
          <a:xfrm>
            <a:off x="9714857" y="2017509"/>
            <a:ext cx="100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DDE2E-E25C-493D-A2C8-F06A8A6C7EE2}"/>
              </a:ext>
            </a:extLst>
          </p:cNvPr>
          <p:cNvSpPr txBox="1"/>
          <p:nvPr/>
        </p:nvSpPr>
        <p:spPr>
          <a:xfrm>
            <a:off x="1104169" y="470839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89157-D580-4FE3-A699-C7386444156B}"/>
              </a:ext>
            </a:extLst>
          </p:cNvPr>
          <p:cNvSpPr txBox="1"/>
          <p:nvPr/>
        </p:nvSpPr>
        <p:spPr>
          <a:xfrm>
            <a:off x="3169294" y="428433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F562E-F1C6-4BAE-8F6B-D4DA08AC6C16}"/>
              </a:ext>
            </a:extLst>
          </p:cNvPr>
          <p:cNvSpPr txBox="1"/>
          <p:nvPr/>
        </p:nvSpPr>
        <p:spPr>
          <a:xfrm>
            <a:off x="5234419" y="386026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A273C-2DF5-4A24-A506-ADEFE21FA98A}"/>
              </a:ext>
            </a:extLst>
          </p:cNvPr>
          <p:cNvSpPr txBox="1"/>
          <p:nvPr/>
        </p:nvSpPr>
        <p:spPr>
          <a:xfrm>
            <a:off x="7299544" y="3436203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D149D-AD7D-487F-A258-B278694266EC}"/>
              </a:ext>
            </a:extLst>
          </p:cNvPr>
          <p:cNvSpPr txBox="1"/>
          <p:nvPr/>
        </p:nvSpPr>
        <p:spPr>
          <a:xfrm>
            <a:off x="9364668" y="3012138"/>
            <a:ext cx="1711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4" name="Graphic 70">
            <a:extLst>
              <a:ext uri="{FF2B5EF4-FFF2-40B4-BE49-F238E27FC236}">
                <a16:creationId xmlns:a16="http://schemas.microsoft.com/office/drawing/2014/main" id="{CE1CFEA7-3B69-4C13-8036-C7E524D47FBB}"/>
              </a:ext>
            </a:extLst>
          </p:cNvPr>
          <p:cNvGrpSpPr/>
          <p:nvPr/>
        </p:nvGrpSpPr>
        <p:grpSpPr>
          <a:xfrm>
            <a:off x="9973753" y="4153060"/>
            <a:ext cx="1164997" cy="1780069"/>
            <a:chOff x="7243678" y="3993410"/>
            <a:chExt cx="1548162" cy="2365530"/>
          </a:xfrm>
          <a:solidFill>
            <a:schemeClr val="bg1">
              <a:alpha val="4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FD7A0D-3BC2-4FF1-B6CB-A0825015C1FB}"/>
                </a:ext>
              </a:extLst>
            </p:cNvPr>
            <p:cNvSpPr/>
            <p:nvPr/>
          </p:nvSpPr>
          <p:spPr>
            <a:xfrm>
              <a:off x="7243933" y="3993155"/>
              <a:ext cx="1545616" cy="1418299"/>
            </a:xfrm>
            <a:custGeom>
              <a:avLst/>
              <a:gdLst>
                <a:gd name="connsiteX0" fmla="*/ 707367 w 1545615"/>
                <a:gd name="connsiteY0" fmla="*/ 1103320 h 1418299"/>
                <a:gd name="connsiteX1" fmla="*/ 622320 w 1545615"/>
                <a:gd name="connsiteY1" fmla="*/ 1055449 h 1418299"/>
                <a:gd name="connsiteX2" fmla="*/ 612390 w 1545615"/>
                <a:gd name="connsiteY2" fmla="*/ 1110704 h 1418299"/>
                <a:gd name="connsiteX3" fmla="*/ 540838 w 1545615"/>
                <a:gd name="connsiteY3" fmla="*/ 1295822 h 1418299"/>
                <a:gd name="connsiteX4" fmla="*/ 360304 w 1545615"/>
                <a:gd name="connsiteY4" fmla="*/ 1415499 h 1418299"/>
                <a:gd name="connsiteX5" fmla="*/ 264053 w 1545615"/>
                <a:gd name="connsiteY5" fmla="*/ 1418809 h 1418299"/>
                <a:gd name="connsiteX6" fmla="*/ 82755 w 1545615"/>
                <a:gd name="connsiteY6" fmla="*/ 1378832 h 1418299"/>
                <a:gd name="connsiteX7" fmla="*/ 0 w 1545615"/>
                <a:gd name="connsiteY7" fmla="*/ 1350313 h 1418299"/>
                <a:gd name="connsiteX8" fmla="*/ 63913 w 1545615"/>
                <a:gd name="connsiteY8" fmla="*/ 1323322 h 1418299"/>
                <a:gd name="connsiteX9" fmla="*/ 159400 w 1545615"/>
                <a:gd name="connsiteY9" fmla="*/ 1206955 h 1418299"/>
                <a:gd name="connsiteX10" fmla="*/ 210326 w 1545615"/>
                <a:gd name="connsiteY10" fmla="*/ 1075820 h 1418299"/>
                <a:gd name="connsiteX11" fmla="*/ 264053 w 1545615"/>
                <a:gd name="connsiteY11" fmla="*/ 1000703 h 1418299"/>
                <a:gd name="connsiteX12" fmla="*/ 429819 w 1545615"/>
                <a:gd name="connsiteY12" fmla="*/ 922277 h 1418299"/>
                <a:gd name="connsiteX13" fmla="*/ 545931 w 1545615"/>
                <a:gd name="connsiteY13" fmla="*/ 924823 h 1418299"/>
                <a:gd name="connsiteX14" fmla="*/ 556880 w 1545615"/>
                <a:gd name="connsiteY14" fmla="*/ 914892 h 1418299"/>
                <a:gd name="connsiteX15" fmla="*/ 613918 w 1545615"/>
                <a:gd name="connsiteY15" fmla="*/ 766951 h 1418299"/>
                <a:gd name="connsiteX16" fmla="*/ 678085 w 1545615"/>
                <a:gd name="connsiteY16" fmla="*/ 720354 h 1418299"/>
                <a:gd name="connsiteX17" fmla="*/ 656696 w 1545615"/>
                <a:gd name="connsiteY17" fmla="*/ 706349 h 1418299"/>
                <a:gd name="connsiteX18" fmla="*/ 541347 w 1545615"/>
                <a:gd name="connsiteY18" fmla="*/ 626140 h 1418299"/>
                <a:gd name="connsiteX19" fmla="*/ 428036 w 1545615"/>
                <a:gd name="connsiteY19" fmla="*/ 488639 h 1418299"/>
                <a:gd name="connsiteX20" fmla="*/ 403592 w 1545615"/>
                <a:gd name="connsiteY20" fmla="*/ 346809 h 1418299"/>
                <a:gd name="connsiteX21" fmla="*/ 456810 w 1545615"/>
                <a:gd name="connsiteY21" fmla="*/ 196576 h 1418299"/>
                <a:gd name="connsiteX22" fmla="*/ 552297 w 1545615"/>
                <a:gd name="connsiteY22" fmla="*/ 72315 h 1418299"/>
                <a:gd name="connsiteX23" fmla="*/ 618501 w 1545615"/>
                <a:gd name="connsiteY23" fmla="*/ 0 h 1418299"/>
                <a:gd name="connsiteX24" fmla="*/ 614681 w 1545615"/>
                <a:gd name="connsiteY24" fmla="*/ 34375 h 1418299"/>
                <a:gd name="connsiteX25" fmla="*/ 666881 w 1545615"/>
                <a:gd name="connsiteY25" fmla="*/ 188682 h 1418299"/>
                <a:gd name="connsiteX26" fmla="*/ 726465 w 1545615"/>
                <a:gd name="connsiteY26" fmla="*/ 249285 h 1418299"/>
                <a:gd name="connsiteX27" fmla="*/ 836975 w 1545615"/>
                <a:gd name="connsiteY27" fmla="*/ 418360 h 1418299"/>
                <a:gd name="connsiteX28" fmla="*/ 819915 w 1545615"/>
                <a:gd name="connsiteY28" fmla="*/ 603732 h 1418299"/>
                <a:gd name="connsiteX29" fmla="*/ 762877 w 1545615"/>
                <a:gd name="connsiteY29" fmla="*/ 703039 h 1418299"/>
                <a:gd name="connsiteX30" fmla="*/ 858110 w 1545615"/>
                <a:gd name="connsiteY30" fmla="*/ 728247 h 1418299"/>
                <a:gd name="connsiteX31" fmla="*/ 961235 w 1545615"/>
                <a:gd name="connsiteY31" fmla="*/ 869059 h 1418299"/>
                <a:gd name="connsiteX32" fmla="*/ 974222 w 1545615"/>
                <a:gd name="connsiteY32" fmla="*/ 875679 h 1418299"/>
                <a:gd name="connsiteX33" fmla="*/ 1135404 w 1545615"/>
                <a:gd name="connsiteY33" fmla="*/ 824753 h 1418299"/>
                <a:gd name="connsiteX34" fmla="*/ 1351077 w 1545615"/>
                <a:gd name="connsiteY34" fmla="*/ 860401 h 1418299"/>
                <a:gd name="connsiteX35" fmla="*/ 1454967 w 1545615"/>
                <a:gd name="connsiteY35" fmla="*/ 972694 h 1418299"/>
                <a:gd name="connsiteX36" fmla="*/ 1539250 w 1545615"/>
                <a:gd name="connsiteY36" fmla="*/ 1212302 h 1418299"/>
                <a:gd name="connsiteX37" fmla="*/ 1546889 w 1545615"/>
                <a:gd name="connsiteY37" fmla="*/ 1246423 h 1418299"/>
                <a:gd name="connsiteX38" fmla="*/ 1508185 w 1545615"/>
                <a:gd name="connsiteY38" fmla="*/ 1214594 h 1418299"/>
                <a:gd name="connsiteX39" fmla="*/ 1427976 w 1545615"/>
                <a:gd name="connsiteY39" fmla="*/ 1186075 h 1418299"/>
                <a:gd name="connsiteX40" fmla="*/ 1331470 w 1545615"/>
                <a:gd name="connsiteY40" fmla="*/ 1188876 h 1418299"/>
                <a:gd name="connsiteX41" fmla="*/ 1238530 w 1545615"/>
                <a:gd name="connsiteY41" fmla="*/ 1210775 h 1418299"/>
                <a:gd name="connsiteX42" fmla="*/ 1118343 w 1545615"/>
                <a:gd name="connsiteY42" fmla="*/ 1212812 h 1418299"/>
                <a:gd name="connsiteX43" fmla="*/ 991027 w 1545615"/>
                <a:gd name="connsiteY43" fmla="*/ 1153482 h 1418299"/>
                <a:gd name="connsiteX44" fmla="*/ 917184 w 1545615"/>
                <a:gd name="connsiteY44" fmla="*/ 1064616 h 1418299"/>
                <a:gd name="connsiteX45" fmla="*/ 895286 w 1545615"/>
                <a:gd name="connsiteY45" fmla="*/ 1060287 h 1418299"/>
                <a:gd name="connsiteX46" fmla="*/ 827554 w 1545615"/>
                <a:gd name="connsiteY46" fmla="*/ 1100519 h 1418299"/>
                <a:gd name="connsiteX47" fmla="*/ 707367 w 1545615"/>
                <a:gd name="connsiteY47" fmla="*/ 1103320 h 1418299"/>
                <a:gd name="connsiteX48" fmla="*/ 642182 w 1545615"/>
                <a:gd name="connsiteY48" fmla="*/ 905980 h 1418299"/>
                <a:gd name="connsiteX49" fmla="*/ 760586 w 1545615"/>
                <a:gd name="connsiteY49" fmla="*/ 1026930 h 1418299"/>
                <a:gd name="connsiteX50" fmla="*/ 882045 w 1545615"/>
                <a:gd name="connsiteY50" fmla="*/ 909036 h 1418299"/>
                <a:gd name="connsiteX51" fmla="*/ 762877 w 1545615"/>
                <a:gd name="connsiteY51" fmla="*/ 787322 h 1418299"/>
                <a:gd name="connsiteX52" fmla="*/ 642182 w 1545615"/>
                <a:gd name="connsiteY52" fmla="*/ 905980 h 1418299"/>
                <a:gd name="connsiteX53" fmla="*/ 579288 w 1545615"/>
                <a:gd name="connsiteY53" fmla="*/ 340952 h 1418299"/>
                <a:gd name="connsiteX54" fmla="*/ 580306 w 1545615"/>
                <a:gd name="connsiteY54" fmla="*/ 348846 h 1418299"/>
                <a:gd name="connsiteX55" fmla="*/ 613154 w 1545615"/>
                <a:gd name="connsiteY55" fmla="*/ 459356 h 1418299"/>
                <a:gd name="connsiteX56" fmla="*/ 686742 w 1545615"/>
                <a:gd name="connsiteY56" fmla="*/ 709659 h 1418299"/>
                <a:gd name="connsiteX57" fmla="*/ 696418 w 1545615"/>
                <a:gd name="connsiteY57" fmla="*/ 714752 h 1418299"/>
                <a:gd name="connsiteX58" fmla="*/ 744798 w 1545615"/>
                <a:gd name="connsiteY58" fmla="*/ 704821 h 1418299"/>
                <a:gd name="connsiteX59" fmla="*/ 753965 w 1545615"/>
                <a:gd name="connsiteY59" fmla="*/ 692853 h 1418299"/>
                <a:gd name="connsiteX60" fmla="*/ 720354 w 1545615"/>
                <a:gd name="connsiteY60" fmla="*/ 578524 h 1418299"/>
                <a:gd name="connsiteX61" fmla="*/ 579288 w 1545615"/>
                <a:gd name="connsiteY61" fmla="*/ 340952 h 1418299"/>
                <a:gd name="connsiteX62" fmla="*/ 327711 w 1545615"/>
                <a:gd name="connsiteY62" fmla="*/ 1239803 h 1418299"/>
                <a:gd name="connsiteX63" fmla="*/ 340443 w 1545615"/>
                <a:gd name="connsiteY63" fmla="*/ 1235474 h 1418299"/>
                <a:gd name="connsiteX64" fmla="*/ 389841 w 1545615"/>
                <a:gd name="connsiteY64" fmla="*/ 1193714 h 1418299"/>
                <a:gd name="connsiteX65" fmla="*/ 584380 w 1545615"/>
                <a:gd name="connsiteY65" fmla="*/ 1018782 h 1418299"/>
                <a:gd name="connsiteX66" fmla="*/ 585399 w 1545615"/>
                <a:gd name="connsiteY66" fmla="*/ 1008342 h 1418299"/>
                <a:gd name="connsiteX67" fmla="*/ 566556 w 1545615"/>
                <a:gd name="connsiteY67" fmla="*/ 964036 h 1418299"/>
                <a:gd name="connsiteX68" fmla="*/ 551023 w 1545615"/>
                <a:gd name="connsiteY68" fmla="*/ 959198 h 1418299"/>
                <a:gd name="connsiteX69" fmla="*/ 406138 w 1545615"/>
                <a:gd name="connsiteY69" fmla="*/ 1118089 h 1418299"/>
                <a:gd name="connsiteX70" fmla="*/ 327711 w 1545615"/>
                <a:gd name="connsiteY70" fmla="*/ 1239803 h 1418299"/>
                <a:gd name="connsiteX71" fmla="*/ 1284363 w 1545615"/>
                <a:gd name="connsiteY71" fmla="*/ 1028458 h 1418299"/>
                <a:gd name="connsiteX72" fmla="*/ 1224016 w 1545615"/>
                <a:gd name="connsiteY72" fmla="*/ 1006814 h 1418299"/>
                <a:gd name="connsiteX73" fmla="*/ 969893 w 1545615"/>
                <a:gd name="connsiteY73" fmla="*/ 939846 h 1418299"/>
                <a:gd name="connsiteX74" fmla="*/ 961745 w 1545615"/>
                <a:gd name="connsiteY74" fmla="*/ 945448 h 1418299"/>
                <a:gd name="connsiteX75" fmla="*/ 946212 w 1545615"/>
                <a:gd name="connsiteY75" fmla="*/ 993574 h 1418299"/>
                <a:gd name="connsiteX76" fmla="*/ 951305 w 1545615"/>
                <a:gd name="connsiteY76" fmla="*/ 1004013 h 1418299"/>
                <a:gd name="connsiteX77" fmla="*/ 1081167 w 1545615"/>
                <a:gd name="connsiteY77" fmla="*/ 1026930 h 1418299"/>
                <a:gd name="connsiteX78" fmla="*/ 1284363 w 1545615"/>
                <a:gd name="connsiteY78" fmla="*/ 1028458 h 141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45615" h="1418299">
                  <a:moveTo>
                    <a:pt x="707367" y="1103320"/>
                  </a:moveTo>
                  <a:cubicBezTo>
                    <a:pt x="676048" y="1093899"/>
                    <a:pt x="648038" y="1078621"/>
                    <a:pt x="622320" y="1055449"/>
                  </a:cubicBezTo>
                  <a:cubicBezTo>
                    <a:pt x="618756" y="1075310"/>
                    <a:pt x="615955" y="1093135"/>
                    <a:pt x="612390" y="1110704"/>
                  </a:cubicBezTo>
                  <a:cubicBezTo>
                    <a:pt x="599149" y="1176399"/>
                    <a:pt x="578524" y="1239548"/>
                    <a:pt x="540838" y="1295822"/>
                  </a:cubicBezTo>
                  <a:cubicBezTo>
                    <a:pt x="497296" y="1360753"/>
                    <a:pt x="436694" y="1400730"/>
                    <a:pt x="360304" y="1415499"/>
                  </a:cubicBezTo>
                  <a:cubicBezTo>
                    <a:pt x="328730" y="1421610"/>
                    <a:pt x="296137" y="1420082"/>
                    <a:pt x="264053" y="1418809"/>
                  </a:cubicBezTo>
                  <a:cubicBezTo>
                    <a:pt x="201414" y="1416008"/>
                    <a:pt x="141575" y="1399202"/>
                    <a:pt x="82755" y="1378832"/>
                  </a:cubicBezTo>
                  <a:cubicBezTo>
                    <a:pt x="55255" y="1369410"/>
                    <a:pt x="27500" y="1360753"/>
                    <a:pt x="0" y="1350313"/>
                  </a:cubicBezTo>
                  <a:cubicBezTo>
                    <a:pt x="22662" y="1343692"/>
                    <a:pt x="43797" y="1335035"/>
                    <a:pt x="63913" y="1323322"/>
                  </a:cubicBezTo>
                  <a:cubicBezTo>
                    <a:pt x="110001" y="1296076"/>
                    <a:pt x="138520" y="1254571"/>
                    <a:pt x="159400" y="1206955"/>
                  </a:cubicBezTo>
                  <a:cubicBezTo>
                    <a:pt x="178497" y="1163922"/>
                    <a:pt x="187409" y="1117325"/>
                    <a:pt x="210326" y="1075820"/>
                  </a:cubicBezTo>
                  <a:cubicBezTo>
                    <a:pt x="225349" y="1048574"/>
                    <a:pt x="242155" y="1022602"/>
                    <a:pt x="264053" y="1000703"/>
                  </a:cubicBezTo>
                  <a:cubicBezTo>
                    <a:pt x="309632" y="955124"/>
                    <a:pt x="365651" y="929916"/>
                    <a:pt x="429819" y="922277"/>
                  </a:cubicBezTo>
                  <a:cubicBezTo>
                    <a:pt x="468777" y="917693"/>
                    <a:pt x="507481" y="918203"/>
                    <a:pt x="545931" y="924823"/>
                  </a:cubicBezTo>
                  <a:cubicBezTo>
                    <a:pt x="553570" y="926096"/>
                    <a:pt x="556880" y="926351"/>
                    <a:pt x="556880" y="914892"/>
                  </a:cubicBezTo>
                  <a:cubicBezTo>
                    <a:pt x="557135" y="858619"/>
                    <a:pt x="573940" y="808456"/>
                    <a:pt x="613918" y="766951"/>
                  </a:cubicBezTo>
                  <a:cubicBezTo>
                    <a:pt x="632506" y="747599"/>
                    <a:pt x="653131" y="732067"/>
                    <a:pt x="678085" y="720354"/>
                  </a:cubicBezTo>
                  <a:cubicBezTo>
                    <a:pt x="672738" y="712715"/>
                    <a:pt x="663571" y="710678"/>
                    <a:pt x="656696" y="706349"/>
                  </a:cubicBezTo>
                  <a:cubicBezTo>
                    <a:pt x="616464" y="682159"/>
                    <a:pt x="577760" y="655932"/>
                    <a:pt x="541347" y="626140"/>
                  </a:cubicBezTo>
                  <a:cubicBezTo>
                    <a:pt x="494241" y="587436"/>
                    <a:pt x="455791" y="542621"/>
                    <a:pt x="428036" y="488639"/>
                  </a:cubicBezTo>
                  <a:cubicBezTo>
                    <a:pt x="405119" y="443823"/>
                    <a:pt x="400281" y="396207"/>
                    <a:pt x="403592" y="346809"/>
                  </a:cubicBezTo>
                  <a:cubicBezTo>
                    <a:pt x="407156" y="291554"/>
                    <a:pt x="429309" y="243173"/>
                    <a:pt x="456810" y="196576"/>
                  </a:cubicBezTo>
                  <a:cubicBezTo>
                    <a:pt x="483546" y="151251"/>
                    <a:pt x="516648" y="110765"/>
                    <a:pt x="552297" y="72315"/>
                  </a:cubicBezTo>
                  <a:cubicBezTo>
                    <a:pt x="573940" y="48889"/>
                    <a:pt x="595839" y="25718"/>
                    <a:pt x="618501" y="0"/>
                  </a:cubicBezTo>
                  <a:cubicBezTo>
                    <a:pt x="616973" y="12732"/>
                    <a:pt x="615445" y="23681"/>
                    <a:pt x="614681" y="34375"/>
                  </a:cubicBezTo>
                  <a:cubicBezTo>
                    <a:pt x="610098" y="93195"/>
                    <a:pt x="631487" y="143358"/>
                    <a:pt x="666881" y="188682"/>
                  </a:cubicBezTo>
                  <a:cubicBezTo>
                    <a:pt x="684451" y="211090"/>
                    <a:pt x="705076" y="230442"/>
                    <a:pt x="726465" y="249285"/>
                  </a:cubicBezTo>
                  <a:cubicBezTo>
                    <a:pt x="778155" y="295628"/>
                    <a:pt x="819405" y="349100"/>
                    <a:pt x="836975" y="418360"/>
                  </a:cubicBezTo>
                  <a:cubicBezTo>
                    <a:pt x="853017" y="482273"/>
                    <a:pt x="844359" y="543639"/>
                    <a:pt x="819915" y="603732"/>
                  </a:cubicBezTo>
                  <a:cubicBezTo>
                    <a:pt x="805655" y="639126"/>
                    <a:pt x="786049" y="671210"/>
                    <a:pt x="762877" y="703039"/>
                  </a:cubicBezTo>
                  <a:cubicBezTo>
                    <a:pt x="796998" y="705840"/>
                    <a:pt x="828827" y="711951"/>
                    <a:pt x="858110" y="728247"/>
                  </a:cubicBezTo>
                  <a:cubicBezTo>
                    <a:pt x="913874" y="759567"/>
                    <a:pt x="949013" y="805910"/>
                    <a:pt x="961235" y="869059"/>
                  </a:cubicBezTo>
                  <a:cubicBezTo>
                    <a:pt x="963018" y="878225"/>
                    <a:pt x="965310" y="879498"/>
                    <a:pt x="974222" y="875679"/>
                  </a:cubicBezTo>
                  <a:cubicBezTo>
                    <a:pt x="1026167" y="852762"/>
                    <a:pt x="1079130" y="833665"/>
                    <a:pt x="1135404" y="824753"/>
                  </a:cubicBezTo>
                  <a:cubicBezTo>
                    <a:pt x="1211284" y="812785"/>
                    <a:pt x="1284363" y="818387"/>
                    <a:pt x="1351077" y="860401"/>
                  </a:cubicBezTo>
                  <a:cubicBezTo>
                    <a:pt x="1395638" y="888411"/>
                    <a:pt x="1428740" y="927624"/>
                    <a:pt x="1454967" y="972694"/>
                  </a:cubicBezTo>
                  <a:cubicBezTo>
                    <a:pt x="1498254" y="1047046"/>
                    <a:pt x="1519898" y="1129292"/>
                    <a:pt x="1539250" y="1212302"/>
                  </a:cubicBezTo>
                  <a:cubicBezTo>
                    <a:pt x="1541796" y="1222742"/>
                    <a:pt x="1546380" y="1232928"/>
                    <a:pt x="1546889" y="1246423"/>
                  </a:cubicBezTo>
                  <a:cubicBezTo>
                    <a:pt x="1534157" y="1233691"/>
                    <a:pt x="1522190" y="1222997"/>
                    <a:pt x="1508185" y="1214594"/>
                  </a:cubicBezTo>
                  <a:cubicBezTo>
                    <a:pt x="1483231" y="1199825"/>
                    <a:pt x="1456495" y="1191677"/>
                    <a:pt x="1427976" y="1186075"/>
                  </a:cubicBezTo>
                  <a:cubicBezTo>
                    <a:pt x="1395128" y="1179710"/>
                    <a:pt x="1363299" y="1182256"/>
                    <a:pt x="1331470" y="1188876"/>
                  </a:cubicBezTo>
                  <a:cubicBezTo>
                    <a:pt x="1300405" y="1195242"/>
                    <a:pt x="1269849" y="1206446"/>
                    <a:pt x="1238530" y="1210775"/>
                  </a:cubicBezTo>
                  <a:cubicBezTo>
                    <a:pt x="1198807" y="1216376"/>
                    <a:pt x="1158830" y="1220705"/>
                    <a:pt x="1118343" y="1212812"/>
                  </a:cubicBezTo>
                  <a:cubicBezTo>
                    <a:pt x="1070473" y="1203645"/>
                    <a:pt x="1027694" y="1184802"/>
                    <a:pt x="991027" y="1153482"/>
                  </a:cubicBezTo>
                  <a:cubicBezTo>
                    <a:pt x="961745" y="1128274"/>
                    <a:pt x="936282" y="1098737"/>
                    <a:pt x="917184" y="1064616"/>
                  </a:cubicBezTo>
                  <a:cubicBezTo>
                    <a:pt x="908527" y="1049083"/>
                    <a:pt x="908527" y="1049083"/>
                    <a:pt x="895286" y="1060287"/>
                  </a:cubicBezTo>
                  <a:cubicBezTo>
                    <a:pt x="874915" y="1077602"/>
                    <a:pt x="851998" y="1090079"/>
                    <a:pt x="827554" y="1100519"/>
                  </a:cubicBezTo>
                  <a:cubicBezTo>
                    <a:pt x="787577" y="1111723"/>
                    <a:pt x="747599" y="1114524"/>
                    <a:pt x="707367" y="1103320"/>
                  </a:cubicBezTo>
                  <a:close/>
                  <a:moveTo>
                    <a:pt x="642182" y="905980"/>
                  </a:moveTo>
                  <a:cubicBezTo>
                    <a:pt x="641672" y="972694"/>
                    <a:pt x="694381" y="1026676"/>
                    <a:pt x="760586" y="1026930"/>
                  </a:cubicBezTo>
                  <a:cubicBezTo>
                    <a:pt x="827554" y="1027185"/>
                    <a:pt x="881790" y="974476"/>
                    <a:pt x="882045" y="909036"/>
                  </a:cubicBezTo>
                  <a:cubicBezTo>
                    <a:pt x="882300" y="841558"/>
                    <a:pt x="829591" y="787831"/>
                    <a:pt x="762877" y="787322"/>
                  </a:cubicBezTo>
                  <a:cubicBezTo>
                    <a:pt x="696418" y="787067"/>
                    <a:pt x="642691" y="839776"/>
                    <a:pt x="642182" y="905980"/>
                  </a:cubicBezTo>
                  <a:close/>
                  <a:moveTo>
                    <a:pt x="579288" y="340952"/>
                  </a:moveTo>
                  <a:cubicBezTo>
                    <a:pt x="579542" y="344008"/>
                    <a:pt x="579797" y="346299"/>
                    <a:pt x="580306" y="348846"/>
                  </a:cubicBezTo>
                  <a:cubicBezTo>
                    <a:pt x="587945" y="386786"/>
                    <a:pt x="600422" y="423198"/>
                    <a:pt x="613154" y="459356"/>
                  </a:cubicBezTo>
                  <a:cubicBezTo>
                    <a:pt x="642182" y="541602"/>
                    <a:pt x="674775" y="622575"/>
                    <a:pt x="686742" y="709659"/>
                  </a:cubicBezTo>
                  <a:cubicBezTo>
                    <a:pt x="687506" y="716025"/>
                    <a:pt x="690562" y="717043"/>
                    <a:pt x="696418" y="714752"/>
                  </a:cubicBezTo>
                  <a:cubicBezTo>
                    <a:pt x="711951" y="709150"/>
                    <a:pt x="728247" y="705840"/>
                    <a:pt x="744798" y="704821"/>
                  </a:cubicBezTo>
                  <a:cubicBezTo>
                    <a:pt x="752947" y="704312"/>
                    <a:pt x="755493" y="701256"/>
                    <a:pt x="753965" y="692853"/>
                  </a:cubicBezTo>
                  <a:cubicBezTo>
                    <a:pt x="746835" y="653640"/>
                    <a:pt x="734868" y="615700"/>
                    <a:pt x="720354" y="578524"/>
                  </a:cubicBezTo>
                  <a:cubicBezTo>
                    <a:pt x="686742" y="491949"/>
                    <a:pt x="626649" y="420652"/>
                    <a:pt x="579288" y="340952"/>
                  </a:cubicBezTo>
                  <a:close/>
                  <a:moveTo>
                    <a:pt x="327711" y="1239803"/>
                  </a:moveTo>
                  <a:cubicBezTo>
                    <a:pt x="333568" y="1242349"/>
                    <a:pt x="336878" y="1238275"/>
                    <a:pt x="340443" y="1235474"/>
                  </a:cubicBezTo>
                  <a:cubicBezTo>
                    <a:pt x="356994" y="1221724"/>
                    <a:pt x="374054" y="1208228"/>
                    <a:pt x="389841" y="1193714"/>
                  </a:cubicBezTo>
                  <a:cubicBezTo>
                    <a:pt x="454263" y="1134894"/>
                    <a:pt x="513338" y="1070218"/>
                    <a:pt x="584380" y="1018782"/>
                  </a:cubicBezTo>
                  <a:cubicBezTo>
                    <a:pt x="589473" y="1015217"/>
                    <a:pt x="587945" y="1012416"/>
                    <a:pt x="585399" y="1008342"/>
                  </a:cubicBezTo>
                  <a:cubicBezTo>
                    <a:pt x="577251" y="994337"/>
                    <a:pt x="571139" y="979569"/>
                    <a:pt x="566556" y="964036"/>
                  </a:cubicBezTo>
                  <a:cubicBezTo>
                    <a:pt x="562482" y="950541"/>
                    <a:pt x="562482" y="950541"/>
                    <a:pt x="551023" y="959198"/>
                  </a:cubicBezTo>
                  <a:cubicBezTo>
                    <a:pt x="492713" y="1002995"/>
                    <a:pt x="446879" y="1058250"/>
                    <a:pt x="406138" y="1118089"/>
                  </a:cubicBezTo>
                  <a:cubicBezTo>
                    <a:pt x="379147" y="1158066"/>
                    <a:pt x="359031" y="1202372"/>
                    <a:pt x="327711" y="1239803"/>
                  </a:cubicBezTo>
                  <a:close/>
                  <a:moveTo>
                    <a:pt x="1284363" y="1028458"/>
                  </a:moveTo>
                  <a:cubicBezTo>
                    <a:pt x="1265011" y="1019037"/>
                    <a:pt x="1244641" y="1012671"/>
                    <a:pt x="1224016" y="1006814"/>
                  </a:cubicBezTo>
                  <a:cubicBezTo>
                    <a:pt x="1139478" y="983388"/>
                    <a:pt x="1052648" y="969129"/>
                    <a:pt x="969893" y="939846"/>
                  </a:cubicBezTo>
                  <a:cubicBezTo>
                    <a:pt x="963782" y="937555"/>
                    <a:pt x="962509" y="940610"/>
                    <a:pt x="961745" y="945448"/>
                  </a:cubicBezTo>
                  <a:cubicBezTo>
                    <a:pt x="958944" y="962254"/>
                    <a:pt x="953851" y="978550"/>
                    <a:pt x="946212" y="993574"/>
                  </a:cubicBezTo>
                  <a:cubicBezTo>
                    <a:pt x="942902" y="1000194"/>
                    <a:pt x="945194" y="1002231"/>
                    <a:pt x="951305" y="1004013"/>
                  </a:cubicBezTo>
                  <a:cubicBezTo>
                    <a:pt x="993828" y="1016236"/>
                    <a:pt x="1037370" y="1022347"/>
                    <a:pt x="1081167" y="1026930"/>
                  </a:cubicBezTo>
                  <a:cubicBezTo>
                    <a:pt x="1148645" y="1033805"/>
                    <a:pt x="1216377" y="1021583"/>
                    <a:pt x="1284363" y="1028458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8A9407-28FE-487B-B5CC-E57984F24DE1}"/>
                </a:ext>
              </a:extLst>
            </p:cNvPr>
            <p:cNvSpPr/>
            <p:nvPr/>
          </p:nvSpPr>
          <p:spPr>
            <a:xfrm>
              <a:off x="7757514" y="5093929"/>
              <a:ext cx="450698" cy="929406"/>
            </a:xfrm>
            <a:custGeom>
              <a:avLst/>
              <a:gdLst>
                <a:gd name="connsiteX0" fmla="*/ 193786 w 450698"/>
                <a:gd name="connsiteY0" fmla="*/ 2546 h 929406"/>
                <a:gd name="connsiteX1" fmla="*/ 313972 w 450698"/>
                <a:gd name="connsiteY1" fmla="*/ 0 h 929406"/>
                <a:gd name="connsiteX2" fmla="*/ 347074 w 450698"/>
                <a:gd name="connsiteY2" fmla="*/ 136483 h 929406"/>
                <a:gd name="connsiteX3" fmla="*/ 361079 w 450698"/>
                <a:gd name="connsiteY3" fmla="*/ 257942 h 929406"/>
                <a:gd name="connsiteX4" fmla="*/ 342236 w 450698"/>
                <a:gd name="connsiteY4" fmla="*/ 353429 h 929406"/>
                <a:gd name="connsiteX5" fmla="*/ 340454 w 450698"/>
                <a:gd name="connsiteY5" fmla="*/ 363105 h 929406"/>
                <a:gd name="connsiteX6" fmla="*/ 202953 w 450698"/>
                <a:gd name="connsiteY6" fmla="*/ 443569 h 929406"/>
                <a:gd name="connsiteX7" fmla="*/ 262791 w 450698"/>
                <a:gd name="connsiteY7" fmla="*/ 443823 h 929406"/>
                <a:gd name="connsiteX8" fmla="*/ 348348 w 450698"/>
                <a:gd name="connsiteY8" fmla="*/ 417087 h 929406"/>
                <a:gd name="connsiteX9" fmla="*/ 438996 w 450698"/>
                <a:gd name="connsiteY9" fmla="*/ 690307 h 929406"/>
                <a:gd name="connsiteX10" fmla="*/ 452747 w 450698"/>
                <a:gd name="connsiteY10" fmla="*/ 773317 h 929406"/>
                <a:gd name="connsiteX11" fmla="*/ 443580 w 450698"/>
                <a:gd name="connsiteY11" fmla="*/ 783248 h 929406"/>
                <a:gd name="connsiteX12" fmla="*/ 314736 w 450698"/>
                <a:gd name="connsiteY12" fmla="*/ 808201 h 929406"/>
                <a:gd name="connsiteX13" fmla="*/ 171378 w 450698"/>
                <a:gd name="connsiteY13" fmla="*/ 861929 h 929406"/>
                <a:gd name="connsiteX14" fmla="*/ 73090 w 450698"/>
                <a:gd name="connsiteY14" fmla="*/ 912601 h 929406"/>
                <a:gd name="connsiteX15" fmla="*/ 6886 w 450698"/>
                <a:gd name="connsiteY15" fmla="*/ 930679 h 929406"/>
                <a:gd name="connsiteX16" fmla="*/ 266 w 450698"/>
                <a:gd name="connsiteY16" fmla="*/ 921513 h 929406"/>
                <a:gd name="connsiteX17" fmla="*/ 12997 w 450698"/>
                <a:gd name="connsiteY17" fmla="*/ 829081 h 929406"/>
                <a:gd name="connsiteX18" fmla="*/ 28275 w 450698"/>
                <a:gd name="connsiteY18" fmla="*/ 728247 h 929406"/>
                <a:gd name="connsiteX19" fmla="*/ 41007 w 450698"/>
                <a:gd name="connsiteY19" fmla="*/ 635816 h 929406"/>
                <a:gd name="connsiteX20" fmla="*/ 87095 w 450698"/>
                <a:gd name="connsiteY20" fmla="*/ 428036 h 929406"/>
                <a:gd name="connsiteX21" fmla="*/ 133184 w 450698"/>
                <a:gd name="connsiteY21" fmla="*/ 327966 h 929406"/>
                <a:gd name="connsiteX22" fmla="*/ 160175 w 450698"/>
                <a:gd name="connsiteY22" fmla="*/ 237317 h 929406"/>
                <a:gd name="connsiteX23" fmla="*/ 185892 w 450698"/>
                <a:gd name="connsiteY23" fmla="*/ 45834 h 929406"/>
                <a:gd name="connsiteX24" fmla="*/ 193786 w 450698"/>
                <a:gd name="connsiteY24" fmla="*/ 2546 h 92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698" h="929406">
                  <a:moveTo>
                    <a:pt x="193786" y="2546"/>
                  </a:moveTo>
                  <a:cubicBezTo>
                    <a:pt x="234018" y="13495"/>
                    <a:pt x="273995" y="10694"/>
                    <a:pt x="313972" y="0"/>
                  </a:cubicBezTo>
                  <a:cubicBezTo>
                    <a:pt x="326449" y="45070"/>
                    <a:pt x="338417" y="90394"/>
                    <a:pt x="347074" y="136483"/>
                  </a:cubicBezTo>
                  <a:cubicBezTo>
                    <a:pt x="354713" y="176715"/>
                    <a:pt x="360061" y="216946"/>
                    <a:pt x="361079" y="257942"/>
                  </a:cubicBezTo>
                  <a:cubicBezTo>
                    <a:pt x="361843" y="291299"/>
                    <a:pt x="353185" y="322619"/>
                    <a:pt x="342236" y="353429"/>
                  </a:cubicBezTo>
                  <a:cubicBezTo>
                    <a:pt x="341218" y="356485"/>
                    <a:pt x="340963" y="360049"/>
                    <a:pt x="340454" y="363105"/>
                  </a:cubicBezTo>
                  <a:cubicBezTo>
                    <a:pt x="303278" y="404610"/>
                    <a:pt x="255916" y="428545"/>
                    <a:pt x="202953" y="443569"/>
                  </a:cubicBezTo>
                  <a:cubicBezTo>
                    <a:pt x="223323" y="444842"/>
                    <a:pt x="242930" y="445860"/>
                    <a:pt x="262791" y="443823"/>
                  </a:cubicBezTo>
                  <a:cubicBezTo>
                    <a:pt x="293092" y="440258"/>
                    <a:pt x="321102" y="430073"/>
                    <a:pt x="348348" y="417087"/>
                  </a:cubicBezTo>
                  <a:cubicBezTo>
                    <a:pt x="376357" y="509009"/>
                    <a:pt x="417607" y="596348"/>
                    <a:pt x="438996" y="690307"/>
                  </a:cubicBezTo>
                  <a:cubicBezTo>
                    <a:pt x="445108" y="717807"/>
                    <a:pt x="448927" y="745562"/>
                    <a:pt x="452747" y="773317"/>
                  </a:cubicBezTo>
                  <a:cubicBezTo>
                    <a:pt x="453765" y="781211"/>
                    <a:pt x="449946" y="782484"/>
                    <a:pt x="443580" y="783248"/>
                  </a:cubicBezTo>
                  <a:cubicBezTo>
                    <a:pt x="399783" y="787067"/>
                    <a:pt x="357005" y="796488"/>
                    <a:pt x="314736" y="808201"/>
                  </a:cubicBezTo>
                  <a:cubicBezTo>
                    <a:pt x="265337" y="822206"/>
                    <a:pt x="217976" y="841049"/>
                    <a:pt x="171378" y="861929"/>
                  </a:cubicBezTo>
                  <a:cubicBezTo>
                    <a:pt x="137767" y="877207"/>
                    <a:pt x="105174" y="894012"/>
                    <a:pt x="73090" y="912601"/>
                  </a:cubicBezTo>
                  <a:cubicBezTo>
                    <a:pt x="52465" y="924568"/>
                    <a:pt x="29803" y="927369"/>
                    <a:pt x="6886" y="930679"/>
                  </a:cubicBezTo>
                  <a:cubicBezTo>
                    <a:pt x="11" y="931698"/>
                    <a:pt x="-498" y="926096"/>
                    <a:pt x="266" y="921513"/>
                  </a:cubicBezTo>
                  <a:cubicBezTo>
                    <a:pt x="6377" y="890957"/>
                    <a:pt x="9432" y="859892"/>
                    <a:pt x="12997" y="829081"/>
                  </a:cubicBezTo>
                  <a:cubicBezTo>
                    <a:pt x="17071" y="795470"/>
                    <a:pt x="23437" y="761859"/>
                    <a:pt x="28275" y="728247"/>
                  </a:cubicBezTo>
                  <a:cubicBezTo>
                    <a:pt x="32859" y="697437"/>
                    <a:pt x="35405" y="666372"/>
                    <a:pt x="41007" y="635816"/>
                  </a:cubicBezTo>
                  <a:cubicBezTo>
                    <a:pt x="53484" y="566047"/>
                    <a:pt x="64942" y="495768"/>
                    <a:pt x="87095" y="428036"/>
                  </a:cubicBezTo>
                  <a:cubicBezTo>
                    <a:pt x="98554" y="393152"/>
                    <a:pt x="111031" y="358776"/>
                    <a:pt x="133184" y="327966"/>
                  </a:cubicBezTo>
                  <a:cubicBezTo>
                    <a:pt x="152026" y="301739"/>
                    <a:pt x="155591" y="268891"/>
                    <a:pt x="160175" y="237317"/>
                  </a:cubicBezTo>
                  <a:cubicBezTo>
                    <a:pt x="169341" y="173659"/>
                    <a:pt x="176980" y="109492"/>
                    <a:pt x="185892" y="45834"/>
                  </a:cubicBezTo>
                  <a:cubicBezTo>
                    <a:pt x="187420" y="31574"/>
                    <a:pt x="190985" y="17315"/>
                    <a:pt x="193786" y="2546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897950-DC83-4A64-8594-D23E635A32E6}"/>
                </a:ext>
              </a:extLst>
            </p:cNvPr>
            <p:cNvSpPr/>
            <p:nvPr/>
          </p:nvSpPr>
          <p:spPr>
            <a:xfrm>
              <a:off x="7490812" y="5950536"/>
              <a:ext cx="1084732" cy="371763"/>
            </a:xfrm>
            <a:custGeom>
              <a:avLst/>
              <a:gdLst>
                <a:gd name="connsiteX0" fmla="*/ 1086373 w 1084731"/>
                <a:gd name="connsiteY0" fmla="*/ 104883 h 371762"/>
                <a:gd name="connsiteX1" fmla="*/ 951673 w 1084731"/>
                <a:gd name="connsiteY1" fmla="*/ 141804 h 371762"/>
                <a:gd name="connsiteX2" fmla="*/ 721485 w 1084731"/>
                <a:gd name="connsiteY2" fmla="*/ 280579 h 371762"/>
                <a:gd name="connsiteX3" fmla="*/ 507595 w 1084731"/>
                <a:gd name="connsiteY3" fmla="*/ 367153 h 371762"/>
                <a:gd name="connsiteX4" fmla="*/ 419237 w 1084731"/>
                <a:gd name="connsiteY4" fmla="*/ 372501 h 371762"/>
                <a:gd name="connsiteX5" fmla="*/ 305926 w 1084731"/>
                <a:gd name="connsiteY5" fmla="*/ 344491 h 371762"/>
                <a:gd name="connsiteX6" fmla="*/ 195925 w 1084731"/>
                <a:gd name="connsiteY6" fmla="*/ 275486 h 371762"/>
                <a:gd name="connsiteX7" fmla="*/ 115207 w 1084731"/>
                <a:gd name="connsiteY7" fmla="*/ 192731 h 371762"/>
                <a:gd name="connsiteX8" fmla="*/ 113 w 1084731"/>
                <a:gd name="connsiteY8" fmla="*/ 33586 h 371762"/>
                <a:gd name="connsiteX9" fmla="*/ 113 w 1084731"/>
                <a:gd name="connsiteY9" fmla="*/ 29512 h 371762"/>
                <a:gd name="connsiteX10" fmla="*/ 32197 w 1084731"/>
                <a:gd name="connsiteY10" fmla="*/ 53956 h 371762"/>
                <a:gd name="connsiteX11" fmla="*/ 226736 w 1084731"/>
                <a:gd name="connsiteY11" fmla="*/ 145624 h 371762"/>
                <a:gd name="connsiteX12" fmla="*/ 367038 w 1084731"/>
                <a:gd name="connsiteY12" fmla="*/ 122707 h 371762"/>
                <a:gd name="connsiteX13" fmla="*/ 592896 w 1084731"/>
                <a:gd name="connsiteY13" fmla="*/ 27475 h 371762"/>
                <a:gd name="connsiteX14" fmla="*/ 755861 w 1084731"/>
                <a:gd name="connsiteY14" fmla="*/ 738 h 371762"/>
                <a:gd name="connsiteX15" fmla="*/ 1005145 w 1084731"/>
                <a:gd name="connsiteY15" fmla="*/ 49373 h 371762"/>
                <a:gd name="connsiteX16" fmla="*/ 1086373 w 1084731"/>
                <a:gd name="connsiteY16" fmla="*/ 104883 h 371762"/>
                <a:gd name="connsiteX17" fmla="*/ 1035192 w 1084731"/>
                <a:gd name="connsiteY17" fmla="*/ 89859 h 371762"/>
                <a:gd name="connsiteX18" fmla="*/ 934103 w 1084731"/>
                <a:gd name="connsiteY18" fmla="*/ 71526 h 371762"/>
                <a:gd name="connsiteX19" fmla="*/ 684055 w 1084731"/>
                <a:gd name="connsiteY19" fmla="*/ 83239 h 371762"/>
                <a:gd name="connsiteX20" fmla="*/ 530002 w 1084731"/>
                <a:gd name="connsiteY20" fmla="*/ 162939 h 371762"/>
                <a:gd name="connsiteX21" fmla="*/ 372385 w 1084731"/>
                <a:gd name="connsiteY21" fmla="*/ 234745 h 371762"/>
                <a:gd name="connsiteX22" fmla="*/ 391228 w 1084731"/>
                <a:gd name="connsiteY22" fmla="*/ 239838 h 371762"/>
                <a:gd name="connsiteX23" fmla="*/ 549609 w 1084731"/>
                <a:gd name="connsiteY23" fmla="*/ 210555 h 371762"/>
                <a:gd name="connsiteX24" fmla="*/ 627781 w 1084731"/>
                <a:gd name="connsiteY24" fmla="*/ 155809 h 371762"/>
                <a:gd name="connsiteX25" fmla="*/ 674633 w 1084731"/>
                <a:gd name="connsiteY25" fmla="*/ 130601 h 371762"/>
                <a:gd name="connsiteX26" fmla="*/ 896418 w 1084731"/>
                <a:gd name="connsiteY26" fmla="*/ 90369 h 371762"/>
                <a:gd name="connsiteX27" fmla="*/ 1035192 w 1084731"/>
                <a:gd name="connsiteY27" fmla="*/ 89859 h 37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4731" h="371762">
                  <a:moveTo>
                    <a:pt x="1086373" y="104883"/>
                  </a:moveTo>
                  <a:cubicBezTo>
                    <a:pt x="1037229" y="109211"/>
                    <a:pt x="993942" y="122962"/>
                    <a:pt x="951673" y="141804"/>
                  </a:cubicBezTo>
                  <a:cubicBezTo>
                    <a:pt x="869427" y="178726"/>
                    <a:pt x="797366" y="232962"/>
                    <a:pt x="721485" y="280579"/>
                  </a:cubicBezTo>
                  <a:cubicBezTo>
                    <a:pt x="655281" y="321829"/>
                    <a:pt x="585512" y="354422"/>
                    <a:pt x="507595" y="367153"/>
                  </a:cubicBezTo>
                  <a:cubicBezTo>
                    <a:pt x="478312" y="371992"/>
                    <a:pt x="448520" y="374792"/>
                    <a:pt x="419237" y="372501"/>
                  </a:cubicBezTo>
                  <a:cubicBezTo>
                    <a:pt x="380279" y="369445"/>
                    <a:pt x="342593" y="360024"/>
                    <a:pt x="305926" y="344491"/>
                  </a:cubicBezTo>
                  <a:cubicBezTo>
                    <a:pt x="265440" y="327176"/>
                    <a:pt x="229537" y="302986"/>
                    <a:pt x="195925" y="275486"/>
                  </a:cubicBezTo>
                  <a:cubicBezTo>
                    <a:pt x="166133" y="251041"/>
                    <a:pt x="140415" y="222013"/>
                    <a:pt x="115207" y="192731"/>
                  </a:cubicBezTo>
                  <a:cubicBezTo>
                    <a:pt x="72174" y="142823"/>
                    <a:pt x="37289" y="87568"/>
                    <a:pt x="113" y="33586"/>
                  </a:cubicBezTo>
                  <a:cubicBezTo>
                    <a:pt x="-141" y="33076"/>
                    <a:pt x="113" y="32058"/>
                    <a:pt x="113" y="29512"/>
                  </a:cubicBezTo>
                  <a:cubicBezTo>
                    <a:pt x="11317" y="38169"/>
                    <a:pt x="21502" y="46317"/>
                    <a:pt x="32197" y="53956"/>
                  </a:cubicBezTo>
                  <a:cubicBezTo>
                    <a:pt x="91526" y="96225"/>
                    <a:pt x="154929" y="130346"/>
                    <a:pt x="226736" y="145624"/>
                  </a:cubicBezTo>
                  <a:cubicBezTo>
                    <a:pt x="275880" y="156064"/>
                    <a:pt x="321968" y="149443"/>
                    <a:pt x="367038" y="122707"/>
                  </a:cubicBezTo>
                  <a:cubicBezTo>
                    <a:pt x="437571" y="80947"/>
                    <a:pt x="513451" y="49373"/>
                    <a:pt x="592896" y="27475"/>
                  </a:cubicBezTo>
                  <a:cubicBezTo>
                    <a:pt x="646114" y="12706"/>
                    <a:pt x="700351" y="3539"/>
                    <a:pt x="755861" y="738"/>
                  </a:cubicBezTo>
                  <a:cubicBezTo>
                    <a:pt x="843199" y="-3590"/>
                    <a:pt x="926464" y="10924"/>
                    <a:pt x="1005145" y="49373"/>
                  </a:cubicBezTo>
                  <a:cubicBezTo>
                    <a:pt x="1033919" y="63887"/>
                    <a:pt x="1061164" y="81202"/>
                    <a:pt x="1086373" y="104883"/>
                  </a:cubicBezTo>
                  <a:close/>
                  <a:moveTo>
                    <a:pt x="1035192" y="89859"/>
                  </a:moveTo>
                  <a:cubicBezTo>
                    <a:pt x="1001835" y="80947"/>
                    <a:pt x="968224" y="75345"/>
                    <a:pt x="934103" y="71526"/>
                  </a:cubicBezTo>
                  <a:cubicBezTo>
                    <a:pt x="850074" y="62105"/>
                    <a:pt x="766555" y="62359"/>
                    <a:pt x="684055" y="83239"/>
                  </a:cubicBezTo>
                  <a:cubicBezTo>
                    <a:pt x="626508" y="97753"/>
                    <a:pt x="573035" y="121179"/>
                    <a:pt x="530002" y="162939"/>
                  </a:cubicBezTo>
                  <a:cubicBezTo>
                    <a:pt x="485696" y="205717"/>
                    <a:pt x="434006" y="230925"/>
                    <a:pt x="372385" y="234745"/>
                  </a:cubicBezTo>
                  <a:cubicBezTo>
                    <a:pt x="377732" y="239328"/>
                    <a:pt x="384862" y="238055"/>
                    <a:pt x="391228" y="239838"/>
                  </a:cubicBezTo>
                  <a:cubicBezTo>
                    <a:pt x="448520" y="254606"/>
                    <a:pt x="500974" y="243402"/>
                    <a:pt x="549609" y="210555"/>
                  </a:cubicBezTo>
                  <a:cubicBezTo>
                    <a:pt x="576091" y="192731"/>
                    <a:pt x="602318" y="175161"/>
                    <a:pt x="627781" y="155809"/>
                  </a:cubicBezTo>
                  <a:cubicBezTo>
                    <a:pt x="642040" y="144860"/>
                    <a:pt x="657573" y="136712"/>
                    <a:pt x="674633" y="130601"/>
                  </a:cubicBezTo>
                  <a:cubicBezTo>
                    <a:pt x="746439" y="105392"/>
                    <a:pt x="821046" y="95461"/>
                    <a:pt x="896418" y="90369"/>
                  </a:cubicBezTo>
                  <a:cubicBezTo>
                    <a:pt x="942760" y="87058"/>
                    <a:pt x="989104" y="87568"/>
                    <a:pt x="1035192" y="89859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242592-9510-4DB9-9895-66383BC7CD40}"/>
                </a:ext>
              </a:extLst>
            </p:cNvPr>
            <p:cNvSpPr/>
            <p:nvPr/>
          </p:nvSpPr>
          <p:spPr>
            <a:xfrm>
              <a:off x="8369140" y="6129360"/>
              <a:ext cx="371763" cy="226622"/>
            </a:xfrm>
            <a:custGeom>
              <a:avLst/>
              <a:gdLst>
                <a:gd name="connsiteX0" fmla="*/ 19872 w 371762"/>
                <a:gd name="connsiteY0" fmla="*/ 27657 h 226622"/>
                <a:gd name="connsiteX1" fmla="*/ 88623 w 371762"/>
                <a:gd name="connsiteY1" fmla="*/ 4740 h 226622"/>
                <a:gd name="connsiteX2" fmla="*/ 240129 w 371762"/>
                <a:gd name="connsiteY2" fmla="*/ 27657 h 226622"/>
                <a:gd name="connsiteX3" fmla="*/ 332815 w 371762"/>
                <a:gd name="connsiteY3" fmla="*/ 127473 h 226622"/>
                <a:gd name="connsiteX4" fmla="*/ 370500 w 371762"/>
                <a:gd name="connsiteY4" fmla="*/ 214048 h 226622"/>
                <a:gd name="connsiteX5" fmla="*/ 364644 w 371762"/>
                <a:gd name="connsiteY5" fmla="*/ 224488 h 226622"/>
                <a:gd name="connsiteX6" fmla="*/ 239365 w 371762"/>
                <a:gd name="connsiteY6" fmla="*/ 226779 h 226622"/>
                <a:gd name="connsiteX7" fmla="*/ 75127 w 371762"/>
                <a:gd name="connsiteY7" fmla="*/ 183492 h 226622"/>
                <a:gd name="connsiteX8" fmla="*/ 3576 w 371762"/>
                <a:gd name="connsiteY8" fmla="*/ 104047 h 226622"/>
                <a:gd name="connsiteX9" fmla="*/ 5104 w 371762"/>
                <a:gd name="connsiteY9" fmla="*/ 51847 h 226622"/>
                <a:gd name="connsiteX10" fmla="*/ 23183 w 371762"/>
                <a:gd name="connsiteY10" fmla="*/ 42171 h 226622"/>
                <a:gd name="connsiteX11" fmla="*/ 111285 w 371762"/>
                <a:gd name="connsiteY11" fmla="*/ 72472 h 226622"/>
                <a:gd name="connsiteX12" fmla="*/ 190221 w 371762"/>
                <a:gd name="connsiteY12" fmla="*/ 109394 h 226622"/>
                <a:gd name="connsiteX13" fmla="*/ 201680 w 371762"/>
                <a:gd name="connsiteY13" fmla="*/ 111431 h 226622"/>
                <a:gd name="connsiteX14" fmla="*/ 196841 w 371762"/>
                <a:gd name="connsiteY14" fmla="*/ 100991 h 226622"/>
                <a:gd name="connsiteX15" fmla="*/ 128091 w 371762"/>
                <a:gd name="connsiteY15" fmla="*/ 52102 h 226622"/>
                <a:gd name="connsiteX16" fmla="*/ 32604 w 371762"/>
                <a:gd name="connsiteY16" fmla="*/ 31222 h 226622"/>
                <a:gd name="connsiteX17" fmla="*/ 19872 w 371762"/>
                <a:gd name="connsiteY17" fmla="*/ 27657 h 22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762" h="226622">
                  <a:moveTo>
                    <a:pt x="19872" y="27657"/>
                  </a:moveTo>
                  <a:cubicBezTo>
                    <a:pt x="43298" y="16199"/>
                    <a:pt x="65706" y="9324"/>
                    <a:pt x="88623" y="4740"/>
                  </a:cubicBezTo>
                  <a:cubicBezTo>
                    <a:pt x="141841" y="-5445"/>
                    <a:pt x="192767" y="157"/>
                    <a:pt x="240129" y="27657"/>
                  </a:cubicBezTo>
                  <a:cubicBezTo>
                    <a:pt x="281125" y="51593"/>
                    <a:pt x="309898" y="86986"/>
                    <a:pt x="332815" y="127473"/>
                  </a:cubicBezTo>
                  <a:cubicBezTo>
                    <a:pt x="348347" y="154973"/>
                    <a:pt x="360315" y="184256"/>
                    <a:pt x="370500" y="214048"/>
                  </a:cubicBezTo>
                  <a:cubicBezTo>
                    <a:pt x="372792" y="220668"/>
                    <a:pt x="373301" y="223469"/>
                    <a:pt x="364644" y="224488"/>
                  </a:cubicBezTo>
                  <a:cubicBezTo>
                    <a:pt x="322884" y="229580"/>
                    <a:pt x="281125" y="228053"/>
                    <a:pt x="239365" y="226779"/>
                  </a:cubicBezTo>
                  <a:cubicBezTo>
                    <a:pt x="181564" y="224742"/>
                    <a:pt x="126054" y="211756"/>
                    <a:pt x="75127" y="183492"/>
                  </a:cubicBezTo>
                  <a:cubicBezTo>
                    <a:pt x="42535" y="165413"/>
                    <a:pt x="14780" y="141987"/>
                    <a:pt x="3576" y="104047"/>
                  </a:cubicBezTo>
                  <a:cubicBezTo>
                    <a:pt x="-1771" y="86223"/>
                    <a:pt x="-1007" y="69162"/>
                    <a:pt x="5104" y="51847"/>
                  </a:cubicBezTo>
                  <a:cubicBezTo>
                    <a:pt x="8159" y="43444"/>
                    <a:pt x="12997" y="40134"/>
                    <a:pt x="23183" y="42171"/>
                  </a:cubicBezTo>
                  <a:cubicBezTo>
                    <a:pt x="53738" y="48792"/>
                    <a:pt x="82766" y="59741"/>
                    <a:pt x="111285" y="72472"/>
                  </a:cubicBezTo>
                  <a:cubicBezTo>
                    <a:pt x="137767" y="84186"/>
                    <a:pt x="163994" y="97172"/>
                    <a:pt x="190221" y="109394"/>
                  </a:cubicBezTo>
                  <a:cubicBezTo>
                    <a:pt x="193786" y="111176"/>
                    <a:pt x="198369" y="115505"/>
                    <a:pt x="201680" y="111431"/>
                  </a:cubicBezTo>
                  <a:cubicBezTo>
                    <a:pt x="204480" y="107612"/>
                    <a:pt x="199133" y="103792"/>
                    <a:pt x="196841" y="100991"/>
                  </a:cubicBezTo>
                  <a:cubicBezTo>
                    <a:pt x="178253" y="78584"/>
                    <a:pt x="155082" y="62287"/>
                    <a:pt x="128091" y="52102"/>
                  </a:cubicBezTo>
                  <a:cubicBezTo>
                    <a:pt x="97280" y="40643"/>
                    <a:pt x="65706" y="32495"/>
                    <a:pt x="32604" y="31222"/>
                  </a:cubicBezTo>
                  <a:cubicBezTo>
                    <a:pt x="29039" y="31222"/>
                    <a:pt x="25474" y="29440"/>
                    <a:pt x="19872" y="27657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BD5C25-3FBE-46DD-ACBB-314737773ADF}"/>
                </a:ext>
              </a:extLst>
            </p:cNvPr>
            <p:cNvSpPr/>
            <p:nvPr/>
          </p:nvSpPr>
          <p:spPr>
            <a:xfrm>
              <a:off x="7508727" y="5801665"/>
              <a:ext cx="162964" cy="165511"/>
            </a:xfrm>
            <a:custGeom>
              <a:avLst/>
              <a:gdLst>
                <a:gd name="connsiteX0" fmla="*/ 68519 w 162964"/>
                <a:gd name="connsiteY0" fmla="*/ 65071 h 165510"/>
                <a:gd name="connsiteX1" fmla="*/ 124284 w 162964"/>
                <a:gd name="connsiteY1" fmla="*/ 147827 h 165510"/>
                <a:gd name="connsiteX2" fmla="*/ 129376 w 162964"/>
                <a:gd name="connsiteY2" fmla="*/ 164633 h 165510"/>
                <a:gd name="connsiteX3" fmla="*/ 112571 w 162964"/>
                <a:gd name="connsiteY3" fmla="*/ 164887 h 165510"/>
                <a:gd name="connsiteX4" fmla="*/ 40764 w 162964"/>
                <a:gd name="connsiteY4" fmla="*/ 140188 h 165510"/>
                <a:gd name="connsiteX5" fmla="*/ 1806 w 162964"/>
                <a:gd name="connsiteY5" fmla="*/ 70928 h 165510"/>
                <a:gd name="connsiteX6" fmla="*/ 23 w 162964"/>
                <a:gd name="connsiteY6" fmla="*/ 8543 h 165510"/>
                <a:gd name="connsiteX7" fmla="*/ 8171 w 162964"/>
                <a:gd name="connsiteY7" fmla="*/ 140 h 165510"/>
                <a:gd name="connsiteX8" fmla="*/ 132941 w 162964"/>
                <a:gd name="connsiteY8" fmla="*/ 44956 h 165510"/>
                <a:gd name="connsiteX9" fmla="*/ 152802 w 162964"/>
                <a:gd name="connsiteY9" fmla="*/ 163869 h 165510"/>
                <a:gd name="connsiteX10" fmla="*/ 148474 w 162964"/>
                <a:gd name="connsiteY10" fmla="*/ 167434 h 165510"/>
                <a:gd name="connsiteX11" fmla="*/ 143126 w 162964"/>
                <a:gd name="connsiteY11" fmla="*/ 161068 h 165510"/>
                <a:gd name="connsiteX12" fmla="*/ 111297 w 162964"/>
                <a:gd name="connsiteY12" fmla="*/ 105049 h 165510"/>
                <a:gd name="connsiteX13" fmla="*/ 70047 w 162964"/>
                <a:gd name="connsiteY13" fmla="*/ 63544 h 165510"/>
                <a:gd name="connsiteX14" fmla="*/ 67755 w 162964"/>
                <a:gd name="connsiteY14" fmla="*/ 62270 h 165510"/>
                <a:gd name="connsiteX15" fmla="*/ 68519 w 162964"/>
                <a:gd name="connsiteY15" fmla="*/ 65071 h 1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964" h="165510">
                  <a:moveTo>
                    <a:pt x="68519" y="65071"/>
                  </a:moveTo>
                  <a:cubicBezTo>
                    <a:pt x="87871" y="92062"/>
                    <a:pt x="109515" y="117526"/>
                    <a:pt x="124284" y="147827"/>
                  </a:cubicBezTo>
                  <a:cubicBezTo>
                    <a:pt x="126830" y="153174"/>
                    <a:pt x="132432" y="159540"/>
                    <a:pt x="129376" y="164633"/>
                  </a:cubicBezTo>
                  <a:cubicBezTo>
                    <a:pt x="125557" y="171508"/>
                    <a:pt x="118427" y="165906"/>
                    <a:pt x="112571" y="164887"/>
                  </a:cubicBezTo>
                  <a:cubicBezTo>
                    <a:pt x="87362" y="160558"/>
                    <a:pt x="62408" y="155720"/>
                    <a:pt x="40764" y="140188"/>
                  </a:cubicBezTo>
                  <a:cubicBezTo>
                    <a:pt x="16829" y="122873"/>
                    <a:pt x="2315" y="100975"/>
                    <a:pt x="1806" y="70928"/>
                  </a:cubicBezTo>
                  <a:cubicBezTo>
                    <a:pt x="1296" y="50048"/>
                    <a:pt x="1042" y="29423"/>
                    <a:pt x="23" y="8543"/>
                  </a:cubicBezTo>
                  <a:cubicBezTo>
                    <a:pt x="-231" y="1668"/>
                    <a:pt x="1551" y="-623"/>
                    <a:pt x="8171" y="140"/>
                  </a:cubicBezTo>
                  <a:cubicBezTo>
                    <a:pt x="53241" y="5488"/>
                    <a:pt x="97802" y="14145"/>
                    <a:pt x="132941" y="44956"/>
                  </a:cubicBezTo>
                  <a:cubicBezTo>
                    <a:pt x="171900" y="79076"/>
                    <a:pt x="169608" y="123382"/>
                    <a:pt x="152802" y="163869"/>
                  </a:cubicBezTo>
                  <a:cubicBezTo>
                    <a:pt x="152038" y="165651"/>
                    <a:pt x="151275" y="168197"/>
                    <a:pt x="148474" y="167434"/>
                  </a:cubicBezTo>
                  <a:cubicBezTo>
                    <a:pt x="145418" y="166670"/>
                    <a:pt x="144145" y="164123"/>
                    <a:pt x="143126" y="161068"/>
                  </a:cubicBezTo>
                  <a:cubicBezTo>
                    <a:pt x="135742" y="140442"/>
                    <a:pt x="124284" y="122364"/>
                    <a:pt x="111297" y="105049"/>
                  </a:cubicBezTo>
                  <a:cubicBezTo>
                    <a:pt x="99584" y="89262"/>
                    <a:pt x="88381" y="72965"/>
                    <a:pt x="70047" y="63544"/>
                  </a:cubicBezTo>
                  <a:cubicBezTo>
                    <a:pt x="69792" y="62270"/>
                    <a:pt x="69028" y="61507"/>
                    <a:pt x="67755" y="62270"/>
                  </a:cubicBezTo>
                  <a:cubicBezTo>
                    <a:pt x="67501" y="62525"/>
                    <a:pt x="68265" y="64053"/>
                    <a:pt x="68519" y="65071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9C2BA-5299-4F84-BE9E-300DCFFA0F57}"/>
                </a:ext>
              </a:extLst>
            </p:cNvPr>
            <p:cNvSpPr/>
            <p:nvPr/>
          </p:nvSpPr>
          <p:spPr>
            <a:xfrm>
              <a:off x="7576431" y="5863631"/>
              <a:ext cx="2546" cy="2546"/>
            </a:xfrm>
            <a:custGeom>
              <a:avLst/>
              <a:gdLst>
                <a:gd name="connsiteX0" fmla="*/ 815 w 0"/>
                <a:gd name="connsiteY0" fmla="*/ 3106 h 2546"/>
                <a:gd name="connsiteX1" fmla="*/ 51 w 0"/>
                <a:gd name="connsiteY1" fmla="*/ 305 h 2546"/>
                <a:gd name="connsiteX2" fmla="*/ 2343 w 0"/>
                <a:gd name="connsiteY2" fmla="*/ 1578 h 2546"/>
                <a:gd name="connsiteX3" fmla="*/ 815 w 0"/>
                <a:gd name="connsiteY3" fmla="*/ 3106 h 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2546">
                  <a:moveTo>
                    <a:pt x="815" y="3106"/>
                  </a:moveTo>
                  <a:cubicBezTo>
                    <a:pt x="560" y="2087"/>
                    <a:pt x="-203" y="559"/>
                    <a:pt x="51" y="305"/>
                  </a:cubicBezTo>
                  <a:cubicBezTo>
                    <a:pt x="1324" y="-459"/>
                    <a:pt x="2088" y="305"/>
                    <a:pt x="2343" y="1578"/>
                  </a:cubicBezTo>
                  <a:cubicBezTo>
                    <a:pt x="1834" y="2087"/>
                    <a:pt x="1324" y="2597"/>
                    <a:pt x="815" y="3106"/>
                  </a:cubicBezTo>
                  <a:close/>
                </a:path>
              </a:pathLst>
            </a:custGeom>
            <a:grpFill/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57DB6A-8317-44DC-8D5C-D978AA2A687D}"/>
              </a:ext>
            </a:extLst>
          </p:cNvPr>
          <p:cNvGrpSpPr/>
          <p:nvPr/>
        </p:nvGrpSpPr>
        <p:grpSpPr>
          <a:xfrm>
            <a:off x="729171" y="4671841"/>
            <a:ext cx="3602026" cy="1653319"/>
            <a:chOff x="215741" y="3160676"/>
            <a:chExt cx="2916101" cy="16533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42D4F2-9F44-473F-9058-4B78F210CAF4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A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83D125-A928-400E-9AC5-BD32C4EB3904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588EDB-B22E-406B-897D-D6E2BE52B1F7}"/>
              </a:ext>
            </a:extLst>
          </p:cNvPr>
          <p:cNvGrpSpPr/>
          <p:nvPr/>
        </p:nvGrpSpPr>
        <p:grpSpPr>
          <a:xfrm>
            <a:off x="7473730" y="4671841"/>
            <a:ext cx="3638572" cy="1653319"/>
            <a:chOff x="215740" y="3160676"/>
            <a:chExt cx="2945688" cy="16533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1C6711-0D5B-4B4A-98A4-3A333B2A43E7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B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75F684-2A41-4A8F-BB1A-031D51CD8B5E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86AC51-E16A-4D0A-A894-4B2FB705BE03}"/>
              </a:ext>
            </a:extLst>
          </p:cNvPr>
          <p:cNvSpPr txBox="1"/>
          <p:nvPr/>
        </p:nvSpPr>
        <p:spPr>
          <a:xfrm>
            <a:off x="729172" y="3961406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5D317-9C08-4A28-A75E-61DF80CF4605}"/>
              </a:ext>
            </a:extLst>
          </p:cNvPr>
          <p:cNvSpPr txBox="1"/>
          <p:nvPr/>
        </p:nvSpPr>
        <p:spPr>
          <a:xfrm>
            <a:off x="729171" y="320058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8B2EAB3B-B0FD-4E1A-872F-1A0220D1060F}"/>
              </a:ext>
            </a:extLst>
          </p:cNvPr>
          <p:cNvSpPr/>
          <p:nvPr/>
        </p:nvSpPr>
        <p:spPr>
          <a:xfrm>
            <a:off x="640128" y="578361"/>
            <a:ext cx="4480511" cy="73262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DE8CB50E-7874-468E-970B-3CF2ED747900}"/>
              </a:ext>
            </a:extLst>
          </p:cNvPr>
          <p:cNvSpPr/>
          <p:nvPr/>
        </p:nvSpPr>
        <p:spPr>
          <a:xfrm>
            <a:off x="640129" y="1423248"/>
            <a:ext cx="4480512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92E228-A804-48F9-990C-31C97C059933}"/>
              </a:ext>
            </a:extLst>
          </p:cNvPr>
          <p:cNvGrpSpPr/>
          <p:nvPr/>
        </p:nvGrpSpPr>
        <p:grpSpPr>
          <a:xfrm>
            <a:off x="4313724" y="2106124"/>
            <a:ext cx="3582346" cy="3564514"/>
            <a:chOff x="3131999" y="2218332"/>
            <a:chExt cx="2753253" cy="27395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AAC5C3-9C14-4D2B-885F-EE0B11414AE5}"/>
                </a:ext>
              </a:extLst>
            </p:cNvPr>
            <p:cNvGrpSpPr/>
            <p:nvPr/>
          </p:nvGrpSpPr>
          <p:grpSpPr>
            <a:xfrm>
              <a:off x="3131999" y="3589727"/>
              <a:ext cx="1368152" cy="1368152"/>
              <a:chOff x="2699792" y="2850597"/>
              <a:chExt cx="1368152" cy="1368152"/>
            </a:xfrm>
          </p:grpSpPr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8ED77B84-69DD-4540-96E0-BB1FFB74BBA3}"/>
                  </a:ext>
                </a:extLst>
              </p:cNvPr>
              <p:cNvSpPr/>
              <p:nvPr/>
            </p:nvSpPr>
            <p:spPr>
              <a:xfrm>
                <a:off x="2699792" y="2850597"/>
                <a:ext cx="1368152" cy="136815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AC30E8BA-B868-45CD-AC25-33C8AFC57ED2}"/>
                  </a:ext>
                </a:extLst>
              </p:cNvPr>
              <p:cNvSpPr/>
              <p:nvPr/>
            </p:nvSpPr>
            <p:spPr>
              <a:xfrm>
                <a:off x="2882491" y="2850597"/>
                <a:ext cx="1185453" cy="1185453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6259BF-11F9-4F2F-A386-11518F06A5BF}"/>
                </a:ext>
              </a:extLst>
            </p:cNvPr>
            <p:cNvGrpSpPr/>
            <p:nvPr/>
          </p:nvGrpSpPr>
          <p:grpSpPr>
            <a:xfrm rot="16200000">
              <a:off x="4517100" y="3589727"/>
              <a:ext cx="1368152" cy="1368153"/>
              <a:chOff x="2702134" y="2839421"/>
              <a:chExt cx="1368152" cy="1368153"/>
            </a:xfrm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29DE9D0D-D0F6-4E57-BC03-777FF978C09F}"/>
                  </a:ext>
                </a:extLst>
              </p:cNvPr>
              <p:cNvSpPr/>
              <p:nvPr/>
            </p:nvSpPr>
            <p:spPr>
              <a:xfrm>
                <a:off x="2702134" y="2839422"/>
                <a:ext cx="1368152" cy="1368152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23393C4A-9C7F-4D86-9DFD-9EC0025690F8}"/>
                  </a:ext>
                </a:extLst>
              </p:cNvPr>
              <p:cNvSpPr/>
              <p:nvPr/>
            </p:nvSpPr>
            <p:spPr>
              <a:xfrm>
                <a:off x="2884833" y="2839421"/>
                <a:ext cx="1185453" cy="1185453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A03F29-A93B-4AE3-BAF7-A9A5BCB6C2FB}"/>
                </a:ext>
              </a:extLst>
            </p:cNvPr>
            <p:cNvGrpSpPr/>
            <p:nvPr/>
          </p:nvGrpSpPr>
          <p:grpSpPr>
            <a:xfrm rot="5400000">
              <a:off x="3138597" y="2218332"/>
              <a:ext cx="1368153" cy="1368153"/>
              <a:chOff x="2713259" y="2846179"/>
              <a:chExt cx="1368153" cy="1368153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E95F3721-A5FA-4622-89AB-BD36264394B6}"/>
                  </a:ext>
                </a:extLst>
              </p:cNvPr>
              <p:cNvSpPr/>
              <p:nvPr/>
            </p:nvSpPr>
            <p:spPr>
              <a:xfrm>
                <a:off x="2713259" y="2846180"/>
                <a:ext cx="1368152" cy="1368152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Teardrop 14">
                <a:extLst>
                  <a:ext uri="{FF2B5EF4-FFF2-40B4-BE49-F238E27FC236}">
                    <a16:creationId xmlns:a16="http://schemas.microsoft.com/office/drawing/2014/main" id="{59D245D3-E293-4F10-A7AD-71A5D6F5B68A}"/>
                  </a:ext>
                </a:extLst>
              </p:cNvPr>
              <p:cNvSpPr/>
              <p:nvPr/>
            </p:nvSpPr>
            <p:spPr>
              <a:xfrm>
                <a:off x="2895959" y="2846179"/>
                <a:ext cx="1185453" cy="1185453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E53409-1A83-4EFD-A078-4B2DA4F0A529}"/>
                </a:ext>
              </a:extLst>
            </p:cNvPr>
            <p:cNvGrpSpPr/>
            <p:nvPr/>
          </p:nvGrpSpPr>
          <p:grpSpPr>
            <a:xfrm rot="10800000">
              <a:off x="4509517" y="2218332"/>
              <a:ext cx="1368152" cy="1368153"/>
              <a:chOff x="2709476" y="2839467"/>
              <a:chExt cx="1368152" cy="1368153"/>
            </a:xfrm>
          </p:grpSpPr>
          <p:sp>
            <p:nvSpPr>
              <p:cNvPr id="12" name="Teardrop 11">
                <a:extLst>
                  <a:ext uri="{FF2B5EF4-FFF2-40B4-BE49-F238E27FC236}">
                    <a16:creationId xmlns:a16="http://schemas.microsoft.com/office/drawing/2014/main" id="{8D40535E-2F67-47EB-89CF-766214D0B07E}"/>
                  </a:ext>
                </a:extLst>
              </p:cNvPr>
              <p:cNvSpPr/>
              <p:nvPr/>
            </p:nvSpPr>
            <p:spPr>
              <a:xfrm>
                <a:off x="2709476" y="2839468"/>
                <a:ext cx="1368152" cy="1368152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FE363D3-970F-4913-A5FB-42F6B0C3591C}"/>
                  </a:ext>
                </a:extLst>
              </p:cNvPr>
              <p:cNvSpPr/>
              <p:nvPr/>
            </p:nvSpPr>
            <p:spPr>
              <a:xfrm>
                <a:off x="2892175" y="2839467"/>
                <a:ext cx="1185453" cy="1185453"/>
              </a:xfrm>
              <a:prstGeom prst="teardrop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7D819A-C18D-4CD1-918E-23A26065FEDA}"/>
                </a:ext>
              </a:extLst>
            </p:cNvPr>
            <p:cNvSpPr txBox="1"/>
            <p:nvPr/>
          </p:nvSpPr>
          <p:spPr>
            <a:xfrm>
              <a:off x="3989894" y="3130881"/>
              <a:ext cx="422825" cy="4021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9374F2-6956-45A1-BFD0-481A26E8A5F5}"/>
                </a:ext>
              </a:extLst>
            </p:cNvPr>
            <p:cNvSpPr txBox="1"/>
            <p:nvPr/>
          </p:nvSpPr>
          <p:spPr>
            <a:xfrm>
              <a:off x="4590813" y="3130881"/>
              <a:ext cx="422825" cy="4021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190B76-1ECF-4D94-829E-E8565A1021E3}"/>
                </a:ext>
              </a:extLst>
            </p:cNvPr>
            <p:cNvSpPr txBox="1"/>
            <p:nvPr/>
          </p:nvSpPr>
          <p:spPr>
            <a:xfrm>
              <a:off x="3989894" y="3652877"/>
              <a:ext cx="422825" cy="4021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FC0CEC-E647-4DEE-A1B4-34E75BC0CFEB}"/>
                </a:ext>
              </a:extLst>
            </p:cNvPr>
            <p:cNvSpPr txBox="1"/>
            <p:nvPr/>
          </p:nvSpPr>
          <p:spPr>
            <a:xfrm>
              <a:off x="4590813" y="3652877"/>
              <a:ext cx="422825" cy="4021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A53264C1-C282-4348-98E5-41EE9EEE98C8}"/>
              </a:ext>
            </a:extLst>
          </p:cNvPr>
          <p:cNvSpPr/>
          <p:nvPr/>
        </p:nvSpPr>
        <p:spPr>
          <a:xfrm>
            <a:off x="3368766" y="1819816"/>
            <a:ext cx="432048" cy="432048"/>
          </a:xfrm>
          <a:prstGeom prst="round2DiagRect">
            <a:avLst>
              <a:gd name="adj1" fmla="val 2342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C05B0247-E3A8-4FB7-8F10-5CF732A92CDC}"/>
              </a:ext>
            </a:extLst>
          </p:cNvPr>
          <p:cNvSpPr/>
          <p:nvPr/>
        </p:nvSpPr>
        <p:spPr>
          <a:xfrm>
            <a:off x="8372581" y="1819816"/>
            <a:ext cx="432048" cy="432048"/>
          </a:xfrm>
          <a:prstGeom prst="round2DiagRect">
            <a:avLst>
              <a:gd name="adj1" fmla="val 3017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A0A0B7A3-47F0-483E-B5FE-E25293565F05}"/>
              </a:ext>
            </a:extLst>
          </p:cNvPr>
          <p:cNvGrpSpPr/>
          <p:nvPr/>
        </p:nvGrpSpPr>
        <p:grpSpPr>
          <a:xfrm>
            <a:off x="719682" y="2219564"/>
            <a:ext cx="3167999" cy="894353"/>
            <a:chOff x="1167185" y="2219562"/>
            <a:chExt cx="2895178" cy="8943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FFD7B8-6D07-4286-B256-6E0C531BEEC4}"/>
                </a:ext>
              </a:extLst>
            </p:cNvPr>
            <p:cNvSpPr txBox="1"/>
            <p:nvPr/>
          </p:nvSpPr>
          <p:spPr>
            <a:xfrm>
              <a:off x="1167185" y="221956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667887-5C1E-4A42-904D-1033D30103EA}"/>
                </a:ext>
              </a:extLst>
            </p:cNvPr>
            <p:cNvSpPr txBox="1"/>
            <p:nvPr/>
          </p:nvSpPr>
          <p:spPr>
            <a:xfrm>
              <a:off x="1167185" y="2467584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58847707-1EB9-4636-9AF7-3DAAD7731B68}"/>
              </a:ext>
            </a:extLst>
          </p:cNvPr>
          <p:cNvGrpSpPr/>
          <p:nvPr/>
        </p:nvGrpSpPr>
        <p:grpSpPr>
          <a:xfrm>
            <a:off x="8286856" y="2219564"/>
            <a:ext cx="3168000" cy="894353"/>
            <a:chOff x="8197779" y="2219562"/>
            <a:chExt cx="2822031" cy="8943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78B1B9-1549-44B2-B22F-3705BF24E387}"/>
                </a:ext>
              </a:extLst>
            </p:cNvPr>
            <p:cNvSpPr txBox="1"/>
            <p:nvPr/>
          </p:nvSpPr>
          <p:spPr>
            <a:xfrm>
              <a:off x="8197779" y="221956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14EA10-72D6-4DE0-8317-2F164B205C54}"/>
                </a:ext>
              </a:extLst>
            </p:cNvPr>
            <p:cNvSpPr txBox="1"/>
            <p:nvPr/>
          </p:nvSpPr>
          <p:spPr>
            <a:xfrm>
              <a:off x="8197779" y="2467584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6175403A-0535-4486-88B1-F54186AE90D7}"/>
              </a:ext>
            </a:extLst>
          </p:cNvPr>
          <p:cNvSpPr/>
          <p:nvPr/>
        </p:nvSpPr>
        <p:spPr>
          <a:xfrm>
            <a:off x="3386229" y="4767285"/>
            <a:ext cx="432048" cy="432048"/>
          </a:xfrm>
          <a:prstGeom prst="round2DiagRect">
            <a:avLst>
              <a:gd name="adj1" fmla="val 3242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DBBF2726-E3A0-4F03-B7C1-6AA93542F2A4}"/>
              </a:ext>
            </a:extLst>
          </p:cNvPr>
          <p:cNvSpPr/>
          <p:nvPr/>
        </p:nvSpPr>
        <p:spPr>
          <a:xfrm>
            <a:off x="8390044" y="4767286"/>
            <a:ext cx="432048" cy="432048"/>
          </a:xfrm>
          <a:prstGeom prst="round2DiagRect">
            <a:avLst>
              <a:gd name="adj1" fmla="val 30176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465510FC-A0F2-4D36-B469-6866E5653E85}"/>
              </a:ext>
            </a:extLst>
          </p:cNvPr>
          <p:cNvGrpSpPr/>
          <p:nvPr/>
        </p:nvGrpSpPr>
        <p:grpSpPr>
          <a:xfrm>
            <a:off x="737145" y="5167036"/>
            <a:ext cx="3167999" cy="905927"/>
            <a:chOff x="1184648" y="5167032"/>
            <a:chExt cx="2895178" cy="9059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6F36F4-1093-4920-9CEB-00276B2AD9AB}"/>
                </a:ext>
              </a:extLst>
            </p:cNvPr>
            <p:cNvSpPr txBox="1"/>
            <p:nvPr/>
          </p:nvSpPr>
          <p:spPr>
            <a:xfrm>
              <a:off x="1184648" y="516703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7F3D52-F230-4EC8-9123-30C62CDCE438}"/>
                </a:ext>
              </a:extLst>
            </p:cNvPr>
            <p:cNvSpPr txBox="1"/>
            <p:nvPr/>
          </p:nvSpPr>
          <p:spPr>
            <a:xfrm>
              <a:off x="1184648" y="5426628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2">
            <a:extLst>
              <a:ext uri="{FF2B5EF4-FFF2-40B4-BE49-F238E27FC236}">
                <a16:creationId xmlns:a16="http://schemas.microsoft.com/office/drawing/2014/main" id="{565871EA-52B8-46AC-B43A-52051C6872D1}"/>
              </a:ext>
            </a:extLst>
          </p:cNvPr>
          <p:cNvGrpSpPr/>
          <p:nvPr/>
        </p:nvGrpSpPr>
        <p:grpSpPr>
          <a:xfrm>
            <a:off x="8304319" y="5167036"/>
            <a:ext cx="3168000" cy="905927"/>
            <a:chOff x="8215242" y="5167032"/>
            <a:chExt cx="2822031" cy="9059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19AE7A-FC05-4EE1-8B81-7C279EB62390}"/>
                </a:ext>
              </a:extLst>
            </p:cNvPr>
            <p:cNvSpPr txBox="1"/>
            <p:nvPr/>
          </p:nvSpPr>
          <p:spPr>
            <a:xfrm>
              <a:off x="8215242" y="516703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6E4A77-FA5C-4F6A-8E16-D528E3CFEDB3}"/>
                </a:ext>
              </a:extLst>
            </p:cNvPr>
            <p:cNvSpPr txBox="1"/>
            <p:nvPr/>
          </p:nvSpPr>
          <p:spPr>
            <a:xfrm>
              <a:off x="8215242" y="5426628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D881163A-648F-42A8-A315-3B3B26E9A40C}"/>
              </a:ext>
            </a:extLst>
          </p:cNvPr>
          <p:cNvSpPr>
            <a:spLocks noChangeAspect="1"/>
          </p:cNvSpPr>
          <p:nvPr/>
        </p:nvSpPr>
        <p:spPr>
          <a:xfrm rot="9900000">
            <a:off x="3477358" y="4883531"/>
            <a:ext cx="249793" cy="21215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73F45F0D-0700-4214-8600-45D776F252C2}"/>
              </a:ext>
            </a:extLst>
          </p:cNvPr>
          <p:cNvSpPr/>
          <p:nvPr/>
        </p:nvSpPr>
        <p:spPr>
          <a:xfrm>
            <a:off x="3477652" y="1944566"/>
            <a:ext cx="218500" cy="167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C076D468-8739-4A7F-B473-BE02318F580F}"/>
              </a:ext>
            </a:extLst>
          </p:cNvPr>
          <p:cNvSpPr/>
          <p:nvPr/>
        </p:nvSpPr>
        <p:spPr>
          <a:xfrm>
            <a:off x="8512088" y="4854820"/>
            <a:ext cx="222147" cy="19171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DBC65E34-D179-4ADE-9CAD-770996CD7A26}"/>
              </a:ext>
            </a:extLst>
          </p:cNvPr>
          <p:cNvSpPr/>
          <p:nvPr/>
        </p:nvSpPr>
        <p:spPr>
          <a:xfrm>
            <a:off x="8462046" y="1944566"/>
            <a:ext cx="272189" cy="18436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Diagonal Corners Rounded 57">
            <a:extLst>
              <a:ext uri="{FF2B5EF4-FFF2-40B4-BE49-F238E27FC236}">
                <a16:creationId xmlns:a16="http://schemas.microsoft.com/office/drawing/2014/main" id="{5BC676BF-BB58-4978-869D-BBF7C65621F7}"/>
              </a:ext>
            </a:extLst>
          </p:cNvPr>
          <p:cNvSpPr/>
          <p:nvPr/>
        </p:nvSpPr>
        <p:spPr>
          <a:xfrm>
            <a:off x="2424948" y="4509770"/>
            <a:ext cx="914400" cy="914400"/>
          </a:xfrm>
          <a:prstGeom prst="round2DiagRect">
            <a:avLst>
              <a:gd name="adj1" fmla="val 3000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Rectangle: Diagonal Corners Rounded 58">
            <a:extLst>
              <a:ext uri="{FF2B5EF4-FFF2-40B4-BE49-F238E27FC236}">
                <a16:creationId xmlns:a16="http://schemas.microsoft.com/office/drawing/2014/main" id="{5C068200-D5A9-4801-A4AE-2D22FB958300}"/>
              </a:ext>
            </a:extLst>
          </p:cNvPr>
          <p:cNvSpPr/>
          <p:nvPr/>
        </p:nvSpPr>
        <p:spPr>
          <a:xfrm>
            <a:off x="3831291" y="4509770"/>
            <a:ext cx="914400" cy="914400"/>
          </a:xfrm>
          <a:prstGeom prst="round2DiagRect">
            <a:avLst>
              <a:gd name="adj1" fmla="val 2904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B81BBE98-1EED-4823-ADF8-90D622178823}"/>
              </a:ext>
            </a:extLst>
          </p:cNvPr>
          <p:cNvSpPr/>
          <p:nvPr/>
        </p:nvSpPr>
        <p:spPr>
          <a:xfrm>
            <a:off x="5237634" y="4509770"/>
            <a:ext cx="914400" cy="914400"/>
          </a:xfrm>
          <a:prstGeom prst="round2DiagRect">
            <a:avLst>
              <a:gd name="adj1" fmla="val 32857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Rectangle: Diagonal Corners Rounded 60">
            <a:extLst>
              <a:ext uri="{FF2B5EF4-FFF2-40B4-BE49-F238E27FC236}">
                <a16:creationId xmlns:a16="http://schemas.microsoft.com/office/drawing/2014/main" id="{E329BB01-923A-4276-AACB-A97E115D9E25}"/>
              </a:ext>
            </a:extLst>
          </p:cNvPr>
          <p:cNvSpPr/>
          <p:nvPr/>
        </p:nvSpPr>
        <p:spPr>
          <a:xfrm>
            <a:off x="6643977" y="4509770"/>
            <a:ext cx="914400" cy="914400"/>
          </a:xfrm>
          <a:prstGeom prst="round2DiagRect">
            <a:avLst>
              <a:gd name="adj1" fmla="val 30953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C1447CEA-BFA7-4181-A7DC-C4D42FEFE311}"/>
              </a:ext>
            </a:extLst>
          </p:cNvPr>
          <p:cNvSpPr/>
          <p:nvPr/>
        </p:nvSpPr>
        <p:spPr>
          <a:xfrm>
            <a:off x="9249525" y="4073719"/>
            <a:ext cx="1872208" cy="1872208"/>
          </a:xfrm>
          <a:prstGeom prst="round2DiagRect">
            <a:avLst>
              <a:gd name="adj1" fmla="val 31087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Oval 5">
            <a:extLst>
              <a:ext uri="{FF2B5EF4-FFF2-40B4-BE49-F238E27FC236}">
                <a16:creationId xmlns:a16="http://schemas.microsoft.com/office/drawing/2014/main" id="{A144993A-61FD-48FC-9F16-68BFF724A9B9}"/>
              </a:ext>
            </a:extLst>
          </p:cNvPr>
          <p:cNvSpPr/>
          <p:nvPr/>
        </p:nvSpPr>
        <p:spPr>
          <a:xfrm>
            <a:off x="8050319" y="4509770"/>
            <a:ext cx="914400" cy="914400"/>
          </a:xfrm>
          <a:prstGeom prst="round2DiagRect">
            <a:avLst>
              <a:gd name="adj1" fmla="val 3285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A53915E4-290B-4573-A174-D5D18E19CA3E}"/>
              </a:ext>
            </a:extLst>
          </p:cNvPr>
          <p:cNvSpPr/>
          <p:nvPr/>
        </p:nvSpPr>
        <p:spPr>
          <a:xfrm>
            <a:off x="2427076" y="2272738"/>
            <a:ext cx="914400" cy="914400"/>
          </a:xfrm>
          <a:prstGeom prst="round2DiagRect">
            <a:avLst>
              <a:gd name="adj1" fmla="val 3000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BE80521-1E37-44C3-B90D-DF2DFCE284ED}"/>
              </a:ext>
            </a:extLst>
          </p:cNvPr>
          <p:cNvSpPr/>
          <p:nvPr/>
        </p:nvSpPr>
        <p:spPr>
          <a:xfrm>
            <a:off x="3833419" y="2272738"/>
            <a:ext cx="914400" cy="914400"/>
          </a:xfrm>
          <a:prstGeom prst="round2DiagRect">
            <a:avLst>
              <a:gd name="adj1" fmla="val 2904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04CBAF7-038C-4EB3-8EB3-8B2C76B9B789}"/>
              </a:ext>
            </a:extLst>
          </p:cNvPr>
          <p:cNvSpPr/>
          <p:nvPr/>
        </p:nvSpPr>
        <p:spPr>
          <a:xfrm>
            <a:off x="5239762" y="2272738"/>
            <a:ext cx="914400" cy="914400"/>
          </a:xfrm>
          <a:prstGeom prst="round2DiagRect">
            <a:avLst>
              <a:gd name="adj1" fmla="val 3285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32FC313-B24F-49C2-81F2-A7970B57DE1B}"/>
              </a:ext>
            </a:extLst>
          </p:cNvPr>
          <p:cNvSpPr/>
          <p:nvPr/>
        </p:nvSpPr>
        <p:spPr>
          <a:xfrm>
            <a:off x="6646105" y="2272738"/>
            <a:ext cx="914400" cy="914400"/>
          </a:xfrm>
          <a:prstGeom prst="round2DiagRect">
            <a:avLst>
              <a:gd name="adj1" fmla="val 30953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555B6-84CB-45AB-A77D-2AAE2D218908}"/>
              </a:ext>
            </a:extLst>
          </p:cNvPr>
          <p:cNvSpPr txBox="1"/>
          <p:nvPr/>
        </p:nvSpPr>
        <p:spPr>
          <a:xfrm>
            <a:off x="1070267" y="3130542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5D180-BE97-4589-B2A4-5852A71371B6}"/>
              </a:ext>
            </a:extLst>
          </p:cNvPr>
          <p:cNvSpPr txBox="1"/>
          <p:nvPr/>
        </p:nvSpPr>
        <p:spPr>
          <a:xfrm>
            <a:off x="1070267" y="5351939"/>
            <a:ext cx="9246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D74BA2D-B0BD-4357-99E2-ABF9741A4DDA}"/>
              </a:ext>
            </a:extLst>
          </p:cNvPr>
          <p:cNvSpPr/>
          <p:nvPr/>
        </p:nvSpPr>
        <p:spPr>
          <a:xfrm>
            <a:off x="9251653" y="1836687"/>
            <a:ext cx="1872208" cy="1872208"/>
          </a:xfrm>
          <a:prstGeom prst="round2DiagRect">
            <a:avLst>
              <a:gd name="adj1" fmla="val 3108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FADDB-387F-4B13-ABDA-68C817E6ED63}"/>
              </a:ext>
            </a:extLst>
          </p:cNvPr>
          <p:cNvSpPr txBox="1"/>
          <p:nvPr/>
        </p:nvSpPr>
        <p:spPr>
          <a:xfrm>
            <a:off x="2311905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21D52-0EA7-44CB-AB14-335630A1CF81}"/>
              </a:ext>
            </a:extLst>
          </p:cNvPr>
          <p:cNvSpPr txBox="1"/>
          <p:nvPr/>
        </p:nvSpPr>
        <p:spPr>
          <a:xfrm>
            <a:off x="2308012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8FCED-35AF-4163-B3A6-8F333DE6A4BC}"/>
              </a:ext>
            </a:extLst>
          </p:cNvPr>
          <p:cNvSpPr txBox="1"/>
          <p:nvPr/>
        </p:nvSpPr>
        <p:spPr>
          <a:xfrm>
            <a:off x="6530934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B9DD0-8E28-4142-8EA3-E00370639C37}"/>
              </a:ext>
            </a:extLst>
          </p:cNvPr>
          <p:cNvSpPr txBox="1"/>
          <p:nvPr/>
        </p:nvSpPr>
        <p:spPr>
          <a:xfrm>
            <a:off x="6527041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D0881D-A179-4F73-A5E8-ABBEE4FE0336}"/>
              </a:ext>
            </a:extLst>
          </p:cNvPr>
          <p:cNvSpPr txBox="1"/>
          <p:nvPr/>
        </p:nvSpPr>
        <p:spPr>
          <a:xfrm>
            <a:off x="3718248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988CC-E06C-4298-803F-D28CDFB333D4}"/>
              </a:ext>
            </a:extLst>
          </p:cNvPr>
          <p:cNvSpPr txBox="1"/>
          <p:nvPr/>
        </p:nvSpPr>
        <p:spPr>
          <a:xfrm>
            <a:off x="3714355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C524B-8640-4CFD-A064-9C7093DAFA72}"/>
              </a:ext>
            </a:extLst>
          </p:cNvPr>
          <p:cNvSpPr txBox="1"/>
          <p:nvPr/>
        </p:nvSpPr>
        <p:spPr>
          <a:xfrm>
            <a:off x="5124591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E220A6-7CBD-44D5-9A9F-8D28143D212F}"/>
              </a:ext>
            </a:extLst>
          </p:cNvPr>
          <p:cNvSpPr txBox="1"/>
          <p:nvPr/>
        </p:nvSpPr>
        <p:spPr>
          <a:xfrm>
            <a:off x="5120698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B3A60-C351-4545-B961-5FD0619EAB55}"/>
              </a:ext>
            </a:extLst>
          </p:cNvPr>
          <p:cNvSpPr txBox="1"/>
          <p:nvPr/>
        </p:nvSpPr>
        <p:spPr>
          <a:xfrm>
            <a:off x="2416224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50F5A-0C5B-4948-966B-4ECBF4C508C6}"/>
              </a:ext>
            </a:extLst>
          </p:cNvPr>
          <p:cNvSpPr txBox="1"/>
          <p:nvPr/>
        </p:nvSpPr>
        <p:spPr>
          <a:xfrm>
            <a:off x="3822567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1E829-C8B7-4A5D-A54C-CC4A94DDCEF0}"/>
              </a:ext>
            </a:extLst>
          </p:cNvPr>
          <p:cNvSpPr txBox="1"/>
          <p:nvPr/>
        </p:nvSpPr>
        <p:spPr>
          <a:xfrm>
            <a:off x="5228910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C6FB-9F4C-4B4F-A492-94C550D94CBD}"/>
              </a:ext>
            </a:extLst>
          </p:cNvPr>
          <p:cNvSpPr txBox="1"/>
          <p:nvPr/>
        </p:nvSpPr>
        <p:spPr>
          <a:xfrm>
            <a:off x="6635253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8D733E-A31C-40F4-8DEB-372B64EF4D3A}"/>
              </a:ext>
            </a:extLst>
          </p:cNvPr>
          <p:cNvSpPr txBox="1"/>
          <p:nvPr/>
        </p:nvSpPr>
        <p:spPr>
          <a:xfrm>
            <a:off x="2312235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F76A68-0F82-437F-AF41-1C353E2EB780}"/>
              </a:ext>
            </a:extLst>
          </p:cNvPr>
          <p:cNvSpPr txBox="1"/>
          <p:nvPr/>
        </p:nvSpPr>
        <p:spPr>
          <a:xfrm>
            <a:off x="2308342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85D4D-AB23-4C58-BFAB-B50647BB75FA}"/>
              </a:ext>
            </a:extLst>
          </p:cNvPr>
          <p:cNvSpPr txBox="1"/>
          <p:nvPr/>
        </p:nvSpPr>
        <p:spPr>
          <a:xfrm>
            <a:off x="6531264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23B2FA-61AD-4620-B2E7-7E5875A5807C}"/>
              </a:ext>
            </a:extLst>
          </p:cNvPr>
          <p:cNvSpPr txBox="1"/>
          <p:nvPr/>
        </p:nvSpPr>
        <p:spPr>
          <a:xfrm>
            <a:off x="6527371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9B9C99-9A88-4133-974B-97B2801A66FC}"/>
              </a:ext>
            </a:extLst>
          </p:cNvPr>
          <p:cNvSpPr txBox="1"/>
          <p:nvPr/>
        </p:nvSpPr>
        <p:spPr>
          <a:xfrm>
            <a:off x="3718578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5416D2-47F0-4C01-9636-2BCB7E462C11}"/>
              </a:ext>
            </a:extLst>
          </p:cNvPr>
          <p:cNvSpPr txBox="1"/>
          <p:nvPr/>
        </p:nvSpPr>
        <p:spPr>
          <a:xfrm>
            <a:off x="3714685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48CBCD-A246-414B-88FD-43F3EABD27DD}"/>
              </a:ext>
            </a:extLst>
          </p:cNvPr>
          <p:cNvSpPr txBox="1"/>
          <p:nvPr/>
        </p:nvSpPr>
        <p:spPr>
          <a:xfrm>
            <a:off x="5124921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8D1D37-8DE0-4BC3-83B6-C7EC4A832A18}"/>
              </a:ext>
            </a:extLst>
          </p:cNvPr>
          <p:cNvSpPr txBox="1"/>
          <p:nvPr/>
        </p:nvSpPr>
        <p:spPr>
          <a:xfrm>
            <a:off x="5121028" y="5515700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89194A-C5D0-4E9B-8F05-24B01F019151}"/>
              </a:ext>
            </a:extLst>
          </p:cNvPr>
          <p:cNvSpPr txBox="1"/>
          <p:nvPr/>
        </p:nvSpPr>
        <p:spPr>
          <a:xfrm>
            <a:off x="2416554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938257-5B87-4841-937D-F607F071ED7D}"/>
              </a:ext>
            </a:extLst>
          </p:cNvPr>
          <p:cNvSpPr txBox="1"/>
          <p:nvPr/>
        </p:nvSpPr>
        <p:spPr>
          <a:xfrm>
            <a:off x="3822897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3D7DCF-8E68-4457-8EC6-B6898B0F46E5}"/>
              </a:ext>
            </a:extLst>
          </p:cNvPr>
          <p:cNvSpPr txBox="1"/>
          <p:nvPr/>
        </p:nvSpPr>
        <p:spPr>
          <a:xfrm>
            <a:off x="5229240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3B151C-8FC4-4F85-BF83-2DACC1F82458}"/>
              </a:ext>
            </a:extLst>
          </p:cNvPr>
          <p:cNvSpPr txBox="1"/>
          <p:nvPr/>
        </p:nvSpPr>
        <p:spPr>
          <a:xfrm>
            <a:off x="6635583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72%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42">
            <a:extLst>
              <a:ext uri="{FF2B5EF4-FFF2-40B4-BE49-F238E27FC236}">
                <a16:creationId xmlns:a16="http://schemas.microsoft.com/office/drawing/2014/main" id="{4D1CC9E3-07F3-429B-877E-138A49ECAA7B}"/>
              </a:ext>
            </a:extLst>
          </p:cNvPr>
          <p:cNvGrpSpPr/>
          <p:nvPr/>
        </p:nvGrpSpPr>
        <p:grpSpPr>
          <a:xfrm>
            <a:off x="9959002" y="2346975"/>
            <a:ext cx="1148636" cy="851632"/>
            <a:chOff x="7274108" y="2303688"/>
            <a:chExt cx="1148636" cy="8516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CBE4A5-856C-47A8-996E-D4A261D6AE3D}"/>
                </a:ext>
              </a:extLst>
            </p:cNvPr>
            <p:cNvSpPr txBox="1"/>
            <p:nvPr/>
          </p:nvSpPr>
          <p:spPr>
            <a:xfrm>
              <a:off x="7380374" y="2303688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68%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E6DC1C-8AFD-44D0-8176-5EF67D4F15A4}"/>
                </a:ext>
              </a:extLst>
            </p:cNvPr>
            <p:cNvSpPr txBox="1"/>
            <p:nvPr/>
          </p:nvSpPr>
          <p:spPr>
            <a:xfrm>
              <a:off x="7274108" y="2847543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5">
            <a:extLst>
              <a:ext uri="{FF2B5EF4-FFF2-40B4-BE49-F238E27FC236}">
                <a16:creationId xmlns:a16="http://schemas.microsoft.com/office/drawing/2014/main" id="{3D73E1E8-CD5C-4C09-BBF0-062FEAD8E8AD}"/>
              </a:ext>
            </a:extLst>
          </p:cNvPr>
          <p:cNvGrpSpPr/>
          <p:nvPr/>
        </p:nvGrpSpPr>
        <p:grpSpPr>
          <a:xfrm>
            <a:off x="9959002" y="4610611"/>
            <a:ext cx="1148636" cy="802064"/>
            <a:chOff x="7274108" y="4369480"/>
            <a:chExt cx="1148636" cy="8020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995CF0-6C44-450A-AA36-EEE3C960CC5D}"/>
                </a:ext>
              </a:extLst>
            </p:cNvPr>
            <p:cNvSpPr txBox="1"/>
            <p:nvPr/>
          </p:nvSpPr>
          <p:spPr>
            <a:xfrm>
              <a:off x="7380374" y="436948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72%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FC9048-E265-4AF3-B8FB-12FB67485376}"/>
                </a:ext>
              </a:extLst>
            </p:cNvPr>
            <p:cNvSpPr txBox="1"/>
            <p:nvPr/>
          </p:nvSpPr>
          <p:spPr>
            <a:xfrm>
              <a:off x="7274108" y="4863767"/>
              <a:ext cx="1148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id="{DAD26ECA-E508-41A9-81F8-FA7504FBDB9E}"/>
              </a:ext>
            </a:extLst>
          </p:cNvPr>
          <p:cNvCxnSpPr>
            <a:cxnSpLocks/>
          </p:cNvCxnSpPr>
          <p:nvPr/>
        </p:nvCxnSpPr>
        <p:spPr>
          <a:xfrm>
            <a:off x="882595" y="3904952"/>
            <a:ext cx="10416208" cy="31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">
            <a:extLst>
              <a:ext uri="{FF2B5EF4-FFF2-40B4-BE49-F238E27FC236}">
                <a16:creationId xmlns:a16="http://schemas.microsoft.com/office/drawing/2014/main" id="{23CEB88C-F4EA-4181-B5B7-59C2839EA25B}"/>
              </a:ext>
            </a:extLst>
          </p:cNvPr>
          <p:cNvSpPr/>
          <p:nvPr/>
        </p:nvSpPr>
        <p:spPr>
          <a:xfrm>
            <a:off x="8052447" y="2272738"/>
            <a:ext cx="914400" cy="914400"/>
          </a:xfrm>
          <a:prstGeom prst="round2DiagRect">
            <a:avLst>
              <a:gd name="adj1" fmla="val 32858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8388A5-665E-45B7-A256-F23381DA5F8D}"/>
              </a:ext>
            </a:extLst>
          </p:cNvPr>
          <p:cNvSpPr txBox="1"/>
          <p:nvPr/>
        </p:nvSpPr>
        <p:spPr>
          <a:xfrm>
            <a:off x="7937276" y="2556768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575629-2081-4EB6-9CF9-366C10BA64EA}"/>
              </a:ext>
            </a:extLst>
          </p:cNvPr>
          <p:cNvSpPr txBox="1"/>
          <p:nvPr/>
        </p:nvSpPr>
        <p:spPr>
          <a:xfrm>
            <a:off x="7933383" y="327684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374ADB-C650-4FA8-BA8C-017214DC56CA}"/>
              </a:ext>
            </a:extLst>
          </p:cNvPr>
          <p:cNvSpPr txBox="1"/>
          <p:nvPr/>
        </p:nvSpPr>
        <p:spPr>
          <a:xfrm>
            <a:off x="8041595" y="181811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43%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72278E-2F04-45B6-A34C-A28B9692526B}"/>
              </a:ext>
            </a:extLst>
          </p:cNvPr>
          <p:cNvSpPr txBox="1"/>
          <p:nvPr/>
        </p:nvSpPr>
        <p:spPr>
          <a:xfrm>
            <a:off x="7937606" y="4795620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ADF45-CB77-42A5-8B01-B9357F5AD8C8}"/>
              </a:ext>
            </a:extLst>
          </p:cNvPr>
          <p:cNvSpPr txBox="1"/>
          <p:nvPr/>
        </p:nvSpPr>
        <p:spPr>
          <a:xfrm>
            <a:off x="7933713" y="5508788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373065-433E-406A-9156-8A08857020D2}"/>
              </a:ext>
            </a:extLst>
          </p:cNvPr>
          <p:cNvSpPr txBox="1"/>
          <p:nvPr/>
        </p:nvSpPr>
        <p:spPr>
          <a:xfrm>
            <a:off x="8041925" y="40569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id="{2914175D-06EE-446B-AF21-6852D21F2BD5}"/>
              </a:ext>
            </a:extLst>
          </p:cNvPr>
          <p:cNvSpPr/>
          <p:nvPr/>
        </p:nvSpPr>
        <p:spPr>
          <a:xfrm>
            <a:off x="9630675" y="2304877"/>
            <a:ext cx="344072" cy="9062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5D1BF2D6-1392-4290-806C-B15E8359F118}"/>
              </a:ext>
            </a:extLst>
          </p:cNvPr>
          <p:cNvSpPr/>
          <p:nvPr/>
        </p:nvSpPr>
        <p:spPr>
          <a:xfrm rot="10800000">
            <a:off x="9588345" y="4614990"/>
            <a:ext cx="428733" cy="91457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9ABA05F7-86DD-4AE5-90F5-180B79C3D993}"/>
              </a:ext>
            </a:extLst>
          </p:cNvPr>
          <p:cNvSpPr/>
          <p:nvPr/>
        </p:nvSpPr>
        <p:spPr>
          <a:xfrm>
            <a:off x="1276373" y="2420465"/>
            <a:ext cx="487680" cy="48688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00142133-55D3-49D4-9E3C-6BD949B0DD2B}"/>
              </a:ext>
            </a:extLst>
          </p:cNvPr>
          <p:cNvSpPr>
            <a:spLocks noChangeAspect="1"/>
          </p:cNvSpPr>
          <p:nvPr/>
        </p:nvSpPr>
        <p:spPr>
          <a:xfrm>
            <a:off x="1260489" y="4692713"/>
            <a:ext cx="519448" cy="4106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14">
            <a:extLst>
              <a:ext uri="{FF2B5EF4-FFF2-40B4-BE49-F238E27FC236}">
                <a16:creationId xmlns:a16="http://schemas.microsoft.com/office/drawing/2014/main" id="{02813709-A350-4740-9914-18BE1FD8419C}"/>
              </a:ext>
            </a:extLst>
          </p:cNvPr>
          <p:cNvGrpSpPr/>
          <p:nvPr/>
        </p:nvGrpSpPr>
        <p:grpSpPr>
          <a:xfrm>
            <a:off x="1864048" y="1673699"/>
            <a:ext cx="4104000" cy="887234"/>
            <a:chOff x="1864048" y="1673699"/>
            <a:chExt cx="4104000" cy="8872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7B305A-56EF-4004-9312-44F0060E1094}"/>
                </a:ext>
              </a:extLst>
            </p:cNvPr>
            <p:cNvSpPr txBox="1"/>
            <p:nvPr/>
          </p:nvSpPr>
          <p:spPr>
            <a:xfrm>
              <a:off x="1864048" y="1914602"/>
              <a:ext cx="41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EF9083-37CC-42CC-8DC2-5F629C742EF0}"/>
                </a:ext>
              </a:extLst>
            </p:cNvPr>
            <p:cNvSpPr txBox="1"/>
            <p:nvPr/>
          </p:nvSpPr>
          <p:spPr>
            <a:xfrm>
              <a:off x="1864048" y="1673699"/>
              <a:ext cx="41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000D1352-CE01-4474-BF48-52377819559C}"/>
              </a:ext>
            </a:extLst>
          </p:cNvPr>
          <p:cNvSpPr/>
          <p:nvPr/>
        </p:nvSpPr>
        <p:spPr>
          <a:xfrm>
            <a:off x="789978" y="1603388"/>
            <a:ext cx="699528" cy="699528"/>
          </a:xfrm>
          <a:prstGeom prst="round2DiagRect">
            <a:avLst>
              <a:gd name="adj1" fmla="val 26626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524190" y="2354246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그룹 6">
            <a:extLst>
              <a:ext uri="{FF2B5EF4-FFF2-40B4-BE49-F238E27FC236}">
                <a16:creationId xmlns:a16="http://schemas.microsoft.com/office/drawing/2014/main" id="{9FB91943-D22F-4E54-8A19-B73A0C81410C}"/>
              </a:ext>
            </a:extLst>
          </p:cNvPr>
          <p:cNvGrpSpPr/>
          <p:nvPr/>
        </p:nvGrpSpPr>
        <p:grpSpPr>
          <a:xfrm>
            <a:off x="1864389" y="2806083"/>
            <a:ext cx="4104000" cy="887234"/>
            <a:chOff x="1864389" y="2724111"/>
            <a:chExt cx="4124202" cy="8872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DF3AE-9E31-47BC-9ED3-A3C606A0C41E}"/>
                </a:ext>
              </a:extLst>
            </p:cNvPr>
            <p:cNvSpPr txBox="1"/>
            <p:nvPr/>
          </p:nvSpPr>
          <p:spPr>
            <a:xfrm>
              <a:off x="1864389" y="2965014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85FBA-2D65-436D-B058-E490EB4B9DB6}"/>
                </a:ext>
              </a:extLst>
            </p:cNvPr>
            <p:cNvSpPr txBox="1"/>
            <p:nvPr/>
          </p:nvSpPr>
          <p:spPr>
            <a:xfrm>
              <a:off x="1864389" y="2724111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6AF95198-5445-4100-B7B3-AF1116411C1C}"/>
              </a:ext>
            </a:extLst>
          </p:cNvPr>
          <p:cNvSpPr/>
          <p:nvPr/>
        </p:nvSpPr>
        <p:spPr>
          <a:xfrm>
            <a:off x="789978" y="2735772"/>
            <a:ext cx="699528" cy="699528"/>
          </a:xfrm>
          <a:prstGeom prst="round2DiagRect">
            <a:avLst>
              <a:gd name="adj1" fmla="val 2662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524190" y="3486630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121E5C6B-9875-4BE6-8018-D4D532299AC7}"/>
              </a:ext>
            </a:extLst>
          </p:cNvPr>
          <p:cNvGrpSpPr/>
          <p:nvPr/>
        </p:nvGrpSpPr>
        <p:grpSpPr>
          <a:xfrm>
            <a:off x="7461167" y="4263907"/>
            <a:ext cx="4104000" cy="887234"/>
            <a:chOff x="7461167" y="4181935"/>
            <a:chExt cx="4124202" cy="887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1503CC-86BE-4B92-917C-9E127F9142B6}"/>
                </a:ext>
              </a:extLst>
            </p:cNvPr>
            <p:cNvSpPr txBox="1"/>
            <p:nvPr/>
          </p:nvSpPr>
          <p:spPr>
            <a:xfrm>
              <a:off x="7461167" y="4422838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F618D6-6FAE-4DEB-BBC6-B5D00A811CCF}"/>
                </a:ext>
              </a:extLst>
            </p:cNvPr>
            <p:cNvSpPr txBox="1"/>
            <p:nvPr/>
          </p:nvSpPr>
          <p:spPr>
            <a:xfrm>
              <a:off x="7461167" y="4181935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6D8308F-E64C-4BAA-9875-2D227C866D57}"/>
              </a:ext>
            </a:extLst>
          </p:cNvPr>
          <p:cNvSpPr/>
          <p:nvPr/>
        </p:nvSpPr>
        <p:spPr>
          <a:xfrm>
            <a:off x="6386927" y="4193596"/>
            <a:ext cx="699528" cy="699528"/>
          </a:xfrm>
          <a:prstGeom prst="round2DiagRect">
            <a:avLst>
              <a:gd name="adj1" fmla="val 2413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17082-4D49-423A-9AB0-5B27522782D2}"/>
              </a:ext>
            </a:extLst>
          </p:cNvPr>
          <p:cNvSpPr txBox="1"/>
          <p:nvPr/>
        </p:nvSpPr>
        <p:spPr>
          <a:xfrm>
            <a:off x="6121138" y="4944454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5A14F188-C9C6-4923-B9C7-997748A3BC0E}"/>
              </a:ext>
            </a:extLst>
          </p:cNvPr>
          <p:cNvGrpSpPr/>
          <p:nvPr/>
        </p:nvGrpSpPr>
        <p:grpSpPr>
          <a:xfrm>
            <a:off x="7457801" y="5396290"/>
            <a:ext cx="4104000" cy="887234"/>
            <a:chOff x="7457801" y="5314319"/>
            <a:chExt cx="4130635" cy="8872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1B66A-4E93-4341-8E23-3677DE3C7A99}"/>
                </a:ext>
              </a:extLst>
            </p:cNvPr>
            <p:cNvSpPr txBox="1"/>
            <p:nvPr/>
          </p:nvSpPr>
          <p:spPr>
            <a:xfrm>
              <a:off x="7464234" y="5555222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D486F2-B634-4325-9CF1-FBC2AC6044B3}"/>
                </a:ext>
              </a:extLst>
            </p:cNvPr>
            <p:cNvSpPr txBox="1"/>
            <p:nvPr/>
          </p:nvSpPr>
          <p:spPr>
            <a:xfrm>
              <a:off x="7457801" y="5314319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E33C6B26-25FA-4161-BFCF-7B24D577898B}"/>
              </a:ext>
            </a:extLst>
          </p:cNvPr>
          <p:cNvSpPr/>
          <p:nvPr/>
        </p:nvSpPr>
        <p:spPr>
          <a:xfrm>
            <a:off x="6383561" y="5325980"/>
            <a:ext cx="699528" cy="699528"/>
          </a:xfrm>
          <a:prstGeom prst="round2DiagRect">
            <a:avLst>
              <a:gd name="adj1" fmla="val 3036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5A146-91A7-4EDF-B782-D31520559B54}"/>
              </a:ext>
            </a:extLst>
          </p:cNvPr>
          <p:cNvSpPr txBox="1"/>
          <p:nvPr/>
        </p:nvSpPr>
        <p:spPr>
          <a:xfrm>
            <a:off x="6117772" y="6076838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060D923A-03E9-484A-85DA-D8894AF2E85B}"/>
              </a:ext>
            </a:extLst>
          </p:cNvPr>
          <p:cNvSpPr>
            <a:spLocks noChangeAspect="1"/>
          </p:cNvSpPr>
          <p:nvPr/>
        </p:nvSpPr>
        <p:spPr>
          <a:xfrm>
            <a:off x="966965" y="2894855"/>
            <a:ext cx="345557" cy="40468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rapezoid 2">
            <a:extLst>
              <a:ext uri="{FF2B5EF4-FFF2-40B4-BE49-F238E27FC236}">
                <a16:creationId xmlns:a16="http://schemas.microsoft.com/office/drawing/2014/main" id="{13E25ADA-D676-4329-96F6-5159812263A3}"/>
              </a:ext>
            </a:extLst>
          </p:cNvPr>
          <p:cNvSpPr>
            <a:spLocks noChangeAspect="1"/>
          </p:cNvSpPr>
          <p:nvPr/>
        </p:nvSpPr>
        <p:spPr>
          <a:xfrm>
            <a:off x="6569890" y="4347594"/>
            <a:ext cx="326870" cy="40469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Donut 2">
            <a:extLst>
              <a:ext uri="{FF2B5EF4-FFF2-40B4-BE49-F238E27FC236}">
                <a16:creationId xmlns:a16="http://schemas.microsoft.com/office/drawing/2014/main" id="{544E9672-2425-4CDD-BBB1-EB36F51FFFB8}"/>
              </a:ext>
            </a:extLst>
          </p:cNvPr>
          <p:cNvSpPr>
            <a:spLocks noChangeAspect="1"/>
          </p:cNvSpPr>
          <p:nvPr/>
        </p:nvSpPr>
        <p:spPr>
          <a:xfrm>
            <a:off x="953620" y="1738576"/>
            <a:ext cx="372247" cy="404689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C0300DC-C262-49CC-AAD4-15D10243ABC7}"/>
              </a:ext>
            </a:extLst>
          </p:cNvPr>
          <p:cNvSpPr>
            <a:spLocks noChangeAspect="1"/>
          </p:cNvSpPr>
          <p:nvPr/>
        </p:nvSpPr>
        <p:spPr>
          <a:xfrm>
            <a:off x="6576464" y="5440191"/>
            <a:ext cx="313722" cy="403961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1DC8A3-B2CE-40D3-9EE3-0BA754B5C1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0537004-8606-4D52-978E-C0C7642B5A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6001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F90C3-4CC3-49AC-BA92-E870C11DBDFC}"/>
              </a:ext>
            </a:extLst>
          </p:cNvPr>
          <p:cNvSpPr/>
          <p:nvPr/>
        </p:nvSpPr>
        <p:spPr>
          <a:xfrm>
            <a:off x="1126217" y="3421171"/>
            <a:ext cx="1762447" cy="2571065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7754BE-AB54-4072-854E-BC2A8B6F49EF}"/>
              </a:ext>
            </a:extLst>
          </p:cNvPr>
          <p:cNvSpPr/>
          <p:nvPr/>
        </p:nvSpPr>
        <p:spPr>
          <a:xfrm>
            <a:off x="7271817" y="3421170"/>
            <a:ext cx="1762447" cy="2571066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064B15-0BA2-4C58-95E5-193578F95EEF}"/>
              </a:ext>
            </a:extLst>
          </p:cNvPr>
          <p:cNvSpPr/>
          <p:nvPr/>
        </p:nvSpPr>
        <p:spPr>
          <a:xfrm>
            <a:off x="3174750" y="3421170"/>
            <a:ext cx="1762447" cy="257106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50F9A-9026-48E7-A59A-5089B2D48DAA}"/>
              </a:ext>
            </a:extLst>
          </p:cNvPr>
          <p:cNvSpPr/>
          <p:nvPr/>
        </p:nvSpPr>
        <p:spPr>
          <a:xfrm>
            <a:off x="5223283" y="3421170"/>
            <a:ext cx="1762447" cy="2571066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D0670-504E-4D0A-B386-127D8212A3EE}"/>
              </a:ext>
            </a:extLst>
          </p:cNvPr>
          <p:cNvSpPr/>
          <p:nvPr/>
        </p:nvSpPr>
        <p:spPr>
          <a:xfrm>
            <a:off x="9320350" y="3421170"/>
            <a:ext cx="1762447" cy="2571066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2D2A7-1522-4BCC-BA2A-F3FFF5687F8A}"/>
              </a:ext>
            </a:extLst>
          </p:cNvPr>
          <p:cNvSpPr txBox="1"/>
          <p:nvPr/>
        </p:nvSpPr>
        <p:spPr>
          <a:xfrm>
            <a:off x="1286677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44E570-9800-4E26-B891-B81C3B350FBA}"/>
              </a:ext>
            </a:extLst>
          </p:cNvPr>
          <p:cNvCxnSpPr/>
          <p:nvPr/>
        </p:nvCxnSpPr>
        <p:spPr>
          <a:xfrm flipH="1">
            <a:off x="2000756" y="2405872"/>
            <a:ext cx="13369" cy="1015299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DEE796-ED5A-4E71-A767-BB30631E75B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49288" y="2405872"/>
            <a:ext cx="6686" cy="101529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BA31C6-BFA7-4B79-BD0F-558440F3AD4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6091136" y="2405872"/>
            <a:ext cx="13370" cy="101529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AB25D-C108-48CF-A9C9-F2B82B643005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136430" y="2405872"/>
            <a:ext cx="16611" cy="1015298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192286-0F0A-4D09-A56A-21434C8B04A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201573" y="2405872"/>
            <a:ext cx="1" cy="1015298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9626CF-376B-44BA-8A07-F047A4295D3B}"/>
              </a:ext>
            </a:extLst>
          </p:cNvPr>
          <p:cNvSpPr txBox="1"/>
          <p:nvPr/>
        </p:nvSpPr>
        <p:spPr>
          <a:xfrm>
            <a:off x="3335210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B52D4-738C-4468-8AB6-FC42373B605A}"/>
              </a:ext>
            </a:extLst>
          </p:cNvPr>
          <p:cNvSpPr txBox="1"/>
          <p:nvPr/>
        </p:nvSpPr>
        <p:spPr>
          <a:xfrm>
            <a:off x="5383743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A13C44-79D3-4551-8CA9-0F3C735F8C38}"/>
              </a:ext>
            </a:extLst>
          </p:cNvPr>
          <p:cNvSpPr txBox="1"/>
          <p:nvPr/>
        </p:nvSpPr>
        <p:spPr>
          <a:xfrm>
            <a:off x="7432277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6E340-DDE9-4C3F-84C6-17CA16B11CF1}"/>
              </a:ext>
            </a:extLst>
          </p:cNvPr>
          <p:cNvSpPr txBox="1"/>
          <p:nvPr/>
        </p:nvSpPr>
        <p:spPr>
          <a:xfrm>
            <a:off x="9480810" y="3597180"/>
            <a:ext cx="14415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A4D590D6-8449-4F37-9C15-E90DFFE6A9CA}"/>
              </a:ext>
            </a:extLst>
          </p:cNvPr>
          <p:cNvSpPr/>
          <p:nvPr/>
        </p:nvSpPr>
        <p:spPr>
          <a:xfrm>
            <a:off x="951245" y="1865871"/>
            <a:ext cx="2112388" cy="54000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Chevron 3">
            <a:extLst>
              <a:ext uri="{FF2B5EF4-FFF2-40B4-BE49-F238E27FC236}">
                <a16:creationId xmlns:a16="http://schemas.microsoft.com/office/drawing/2014/main" id="{719BBD90-DDB1-48A7-8D41-6E9DF13B386F}"/>
              </a:ext>
            </a:extLst>
          </p:cNvPr>
          <p:cNvSpPr/>
          <p:nvPr/>
        </p:nvSpPr>
        <p:spPr>
          <a:xfrm>
            <a:off x="2999778" y="1865871"/>
            <a:ext cx="2112388" cy="5400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hevron 4">
            <a:extLst>
              <a:ext uri="{FF2B5EF4-FFF2-40B4-BE49-F238E27FC236}">
                <a16:creationId xmlns:a16="http://schemas.microsoft.com/office/drawing/2014/main" id="{7BB08EC4-6B29-4A56-9F3C-90E80DB23207}"/>
              </a:ext>
            </a:extLst>
          </p:cNvPr>
          <p:cNvSpPr/>
          <p:nvPr/>
        </p:nvSpPr>
        <p:spPr>
          <a:xfrm>
            <a:off x="5048311" y="1865871"/>
            <a:ext cx="2112388" cy="5400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Chevron 5">
            <a:extLst>
              <a:ext uri="{FF2B5EF4-FFF2-40B4-BE49-F238E27FC236}">
                <a16:creationId xmlns:a16="http://schemas.microsoft.com/office/drawing/2014/main" id="{A6597628-DC8A-4E18-9056-071314494AAD}"/>
              </a:ext>
            </a:extLst>
          </p:cNvPr>
          <p:cNvSpPr/>
          <p:nvPr/>
        </p:nvSpPr>
        <p:spPr>
          <a:xfrm>
            <a:off x="7096845" y="1865871"/>
            <a:ext cx="2112388" cy="5400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Chevron 6">
            <a:extLst>
              <a:ext uri="{FF2B5EF4-FFF2-40B4-BE49-F238E27FC236}">
                <a16:creationId xmlns:a16="http://schemas.microsoft.com/office/drawing/2014/main" id="{A9C32EB4-4DDD-4CA6-B713-5CB9ECE1482B}"/>
              </a:ext>
            </a:extLst>
          </p:cNvPr>
          <p:cNvSpPr/>
          <p:nvPr/>
        </p:nvSpPr>
        <p:spPr>
          <a:xfrm>
            <a:off x="9145378" y="1865871"/>
            <a:ext cx="2112388" cy="5400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0884D39B-CB5E-40DB-998C-CBC73FEC9ACE}"/>
              </a:ext>
            </a:extLst>
          </p:cNvPr>
          <p:cNvSpPr/>
          <p:nvPr/>
        </p:nvSpPr>
        <p:spPr>
          <a:xfrm>
            <a:off x="1683439" y="2555016"/>
            <a:ext cx="648000" cy="648000"/>
          </a:xfrm>
          <a:prstGeom prst="round2DiagRect">
            <a:avLst>
              <a:gd name="adj1" fmla="val 2867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0CA4C349-4B57-4828-9CF8-BB85EBF69D24}"/>
              </a:ext>
            </a:extLst>
          </p:cNvPr>
          <p:cNvSpPr/>
          <p:nvPr/>
        </p:nvSpPr>
        <p:spPr>
          <a:xfrm>
            <a:off x="3731972" y="2555016"/>
            <a:ext cx="648000" cy="648000"/>
          </a:xfrm>
          <a:prstGeom prst="round2DiagRect">
            <a:avLst>
              <a:gd name="adj1" fmla="val 3318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4FC725C4-8379-47F0-9A1E-FAF9EEF336F9}"/>
              </a:ext>
            </a:extLst>
          </p:cNvPr>
          <p:cNvSpPr/>
          <p:nvPr/>
        </p:nvSpPr>
        <p:spPr>
          <a:xfrm>
            <a:off x="5780505" y="2555016"/>
            <a:ext cx="648000" cy="648000"/>
          </a:xfrm>
          <a:prstGeom prst="round2DiagRect">
            <a:avLst>
              <a:gd name="adj1" fmla="val 31679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33047C13-A2A7-4461-873F-0934D1487C3D}"/>
              </a:ext>
            </a:extLst>
          </p:cNvPr>
          <p:cNvSpPr/>
          <p:nvPr/>
        </p:nvSpPr>
        <p:spPr>
          <a:xfrm>
            <a:off x="7829039" y="2555016"/>
            <a:ext cx="648000" cy="648000"/>
          </a:xfrm>
          <a:prstGeom prst="round2DiagRect">
            <a:avLst>
              <a:gd name="adj1" fmla="val 3468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6FC7D141-4788-4192-B9D9-1A5A2C275AD8}"/>
              </a:ext>
            </a:extLst>
          </p:cNvPr>
          <p:cNvSpPr/>
          <p:nvPr/>
        </p:nvSpPr>
        <p:spPr>
          <a:xfrm>
            <a:off x="9877572" y="2555016"/>
            <a:ext cx="648000" cy="648000"/>
          </a:xfrm>
          <a:prstGeom prst="round2DiagRect">
            <a:avLst>
              <a:gd name="adj1" fmla="val 3468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CCEC3-2769-45CE-B846-5D28228FC75F}"/>
              </a:ext>
            </a:extLst>
          </p:cNvPr>
          <p:cNvSpPr txBox="1"/>
          <p:nvPr/>
        </p:nvSpPr>
        <p:spPr>
          <a:xfrm>
            <a:off x="1319266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EC660B-1DA9-4185-81FB-C28D9F0F076F}"/>
              </a:ext>
            </a:extLst>
          </p:cNvPr>
          <p:cNvSpPr txBox="1"/>
          <p:nvPr/>
        </p:nvSpPr>
        <p:spPr>
          <a:xfrm>
            <a:off x="3367799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890C5F-FC05-4766-A26E-B77A100D54F0}"/>
              </a:ext>
            </a:extLst>
          </p:cNvPr>
          <p:cNvSpPr txBox="1"/>
          <p:nvPr/>
        </p:nvSpPr>
        <p:spPr>
          <a:xfrm>
            <a:off x="5416332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4A7A8F-7B49-4D5F-98CC-B41E675AB04C}"/>
              </a:ext>
            </a:extLst>
          </p:cNvPr>
          <p:cNvSpPr txBox="1"/>
          <p:nvPr/>
        </p:nvSpPr>
        <p:spPr>
          <a:xfrm>
            <a:off x="7464866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B90795-AC76-4386-88AC-79B880F045E7}"/>
              </a:ext>
            </a:extLst>
          </p:cNvPr>
          <p:cNvSpPr txBox="1"/>
          <p:nvPr/>
        </p:nvSpPr>
        <p:spPr>
          <a:xfrm>
            <a:off x="9513399" y="1997374"/>
            <a:ext cx="1376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026CA3CC-E9A9-43EC-AABF-DFF78CBB5AB7}"/>
              </a:ext>
            </a:extLst>
          </p:cNvPr>
          <p:cNvSpPr/>
          <p:nvPr/>
        </p:nvSpPr>
        <p:spPr>
          <a:xfrm flipH="1">
            <a:off x="3868024" y="269099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3F02182-EE44-4FD6-8304-CFF6D1457586}"/>
              </a:ext>
            </a:extLst>
          </p:cNvPr>
          <p:cNvSpPr/>
          <p:nvPr/>
        </p:nvSpPr>
        <p:spPr>
          <a:xfrm>
            <a:off x="7994434" y="27012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C71D4991-DB4B-4CB3-ACC1-2C05EA589608}"/>
              </a:ext>
            </a:extLst>
          </p:cNvPr>
          <p:cNvSpPr/>
          <p:nvPr/>
        </p:nvSpPr>
        <p:spPr>
          <a:xfrm>
            <a:off x="1889330" y="271084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92D70490-5CA4-479E-9594-792C93FD168A}"/>
              </a:ext>
            </a:extLst>
          </p:cNvPr>
          <p:cNvSpPr/>
          <p:nvPr/>
        </p:nvSpPr>
        <p:spPr>
          <a:xfrm rot="2700000">
            <a:off x="5971544" y="263524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rapezoid 22">
            <a:extLst>
              <a:ext uri="{FF2B5EF4-FFF2-40B4-BE49-F238E27FC236}">
                <a16:creationId xmlns:a16="http://schemas.microsoft.com/office/drawing/2014/main" id="{82D80D75-6C4D-49D1-8E96-C7E5BB06AF3D}"/>
              </a:ext>
            </a:extLst>
          </p:cNvPr>
          <p:cNvSpPr>
            <a:spLocks noChangeAspect="1"/>
          </p:cNvSpPr>
          <p:nvPr/>
        </p:nvSpPr>
        <p:spPr>
          <a:xfrm>
            <a:off x="10019566" y="274500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gular Pentagon 33">
            <a:extLst>
              <a:ext uri="{FF2B5EF4-FFF2-40B4-BE49-F238E27FC236}">
                <a16:creationId xmlns:a16="http://schemas.microsoft.com/office/drawing/2014/main" id="{387F0D49-3BFD-4CD7-9BC0-1271D2C91B5E}"/>
              </a:ext>
            </a:extLst>
          </p:cNvPr>
          <p:cNvSpPr/>
          <p:nvPr/>
        </p:nvSpPr>
        <p:spPr>
          <a:xfrm>
            <a:off x="9439232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3" name="Regular Pentagon 33">
            <a:extLst>
              <a:ext uri="{FF2B5EF4-FFF2-40B4-BE49-F238E27FC236}">
                <a16:creationId xmlns:a16="http://schemas.microsoft.com/office/drawing/2014/main" id="{CC25AD1B-E170-4C45-8087-F92CB55368F5}"/>
              </a:ext>
            </a:extLst>
          </p:cNvPr>
          <p:cNvSpPr/>
          <p:nvPr/>
        </p:nvSpPr>
        <p:spPr>
          <a:xfrm>
            <a:off x="1771396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7" name="Regular Pentagon 33">
            <a:extLst>
              <a:ext uri="{FF2B5EF4-FFF2-40B4-BE49-F238E27FC236}">
                <a16:creationId xmlns:a16="http://schemas.microsoft.com/office/drawing/2014/main" id="{DF79131D-47A1-45F2-99B3-CE4C9FBA09CA}"/>
              </a:ext>
            </a:extLst>
          </p:cNvPr>
          <p:cNvSpPr/>
          <p:nvPr/>
        </p:nvSpPr>
        <p:spPr>
          <a:xfrm>
            <a:off x="4327341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48" name="Regular Pentagon 33">
            <a:extLst>
              <a:ext uri="{FF2B5EF4-FFF2-40B4-BE49-F238E27FC236}">
                <a16:creationId xmlns:a16="http://schemas.microsoft.com/office/drawing/2014/main" id="{45C5B7BE-1191-4220-BAC4-855934069675}"/>
              </a:ext>
            </a:extLst>
          </p:cNvPr>
          <p:cNvSpPr/>
          <p:nvPr/>
        </p:nvSpPr>
        <p:spPr>
          <a:xfrm>
            <a:off x="6883286" y="2043606"/>
            <a:ext cx="994418" cy="94706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8F837-E16C-4C95-BF32-1F426D386B8D}"/>
              </a:ext>
            </a:extLst>
          </p:cNvPr>
          <p:cNvGrpSpPr/>
          <p:nvPr/>
        </p:nvGrpSpPr>
        <p:grpSpPr>
          <a:xfrm>
            <a:off x="1076915" y="3143356"/>
            <a:ext cx="10224000" cy="221214"/>
            <a:chOff x="-298644" y="3284984"/>
            <a:chExt cx="10224000" cy="221214"/>
          </a:xfrm>
          <a:solidFill>
            <a:schemeClr val="accent5"/>
          </a:solidFill>
        </p:grpSpPr>
        <p:sp>
          <p:nvSpPr>
            <p:cNvPr id="5" name="Right Arrow 42">
              <a:extLst>
                <a:ext uri="{FF2B5EF4-FFF2-40B4-BE49-F238E27FC236}">
                  <a16:creationId xmlns:a16="http://schemas.microsoft.com/office/drawing/2014/main" id="{268B11C7-491D-42EA-9AE1-233350290CE9}"/>
                </a:ext>
              </a:extLst>
            </p:cNvPr>
            <p:cNvSpPr/>
            <p:nvPr/>
          </p:nvSpPr>
          <p:spPr>
            <a:xfrm>
              <a:off x="-298644" y="3284984"/>
              <a:ext cx="10224000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5FFBB-2FAA-411B-AC5C-5B0BE4A4844E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77B6D2-23FC-437E-93B5-15A42F396018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F9B628-8D8C-40DE-AAA6-C3E4749B88E5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935DEF-9C69-4A27-A0F4-9C9D37F4B5EB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C6B24A-AB9B-444A-B362-1B30B4A8E734}"/>
              </a:ext>
            </a:extLst>
          </p:cNvPr>
          <p:cNvGrpSpPr/>
          <p:nvPr/>
        </p:nvGrpSpPr>
        <p:grpSpPr>
          <a:xfrm>
            <a:off x="1386561" y="3687231"/>
            <a:ext cx="1764089" cy="579492"/>
            <a:chOff x="661588" y="5061430"/>
            <a:chExt cx="1764089" cy="579492"/>
          </a:xfrm>
        </p:grpSpPr>
        <p:sp>
          <p:nvSpPr>
            <p:cNvPr id="12" name="Chevron 50">
              <a:extLst>
                <a:ext uri="{FF2B5EF4-FFF2-40B4-BE49-F238E27FC236}">
                  <a16:creationId xmlns:a16="http://schemas.microsoft.com/office/drawing/2014/main" id="{1C5FBB10-1B5E-45C2-96CA-AA08104D8C68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37A139-7246-4926-8696-CB184E529EB7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Chevron 56">
              <a:extLst>
                <a:ext uri="{FF2B5EF4-FFF2-40B4-BE49-F238E27FC236}">
                  <a16:creationId xmlns:a16="http://schemas.microsoft.com/office/drawing/2014/main" id="{B4629942-C9EE-43B7-8640-010AEBA579BB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1E41E2-ACFF-4C0C-852A-0B7AFF156F0C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2B0C4C-C221-4EB8-87F8-7838C81D4BDA}"/>
              </a:ext>
            </a:extLst>
          </p:cNvPr>
          <p:cNvGrpSpPr/>
          <p:nvPr/>
        </p:nvGrpSpPr>
        <p:grpSpPr>
          <a:xfrm>
            <a:off x="3942506" y="3687231"/>
            <a:ext cx="1764089" cy="579492"/>
            <a:chOff x="661588" y="5061430"/>
            <a:chExt cx="1764089" cy="579492"/>
          </a:xfrm>
        </p:grpSpPr>
        <p:sp>
          <p:nvSpPr>
            <p:cNvPr id="17" name="Chevron 63">
              <a:extLst>
                <a:ext uri="{FF2B5EF4-FFF2-40B4-BE49-F238E27FC236}">
                  <a16:creationId xmlns:a16="http://schemas.microsoft.com/office/drawing/2014/main" id="{31B89710-5942-4B2F-B807-BC79F11B7AD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61EB3B-9001-42B0-8266-2952C30E5979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Chevron 65">
              <a:extLst>
                <a:ext uri="{FF2B5EF4-FFF2-40B4-BE49-F238E27FC236}">
                  <a16:creationId xmlns:a16="http://schemas.microsoft.com/office/drawing/2014/main" id="{1713983A-ABB5-4C17-925C-5BE48F62918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A645DA-4B39-4130-8BAD-640BA4FC96F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C225F1-7620-4D27-9ACA-1C22B95DF5F3}"/>
              </a:ext>
            </a:extLst>
          </p:cNvPr>
          <p:cNvGrpSpPr/>
          <p:nvPr/>
        </p:nvGrpSpPr>
        <p:grpSpPr>
          <a:xfrm>
            <a:off x="6498451" y="3687231"/>
            <a:ext cx="1764089" cy="579492"/>
            <a:chOff x="661588" y="5061430"/>
            <a:chExt cx="1764089" cy="579492"/>
          </a:xfrm>
        </p:grpSpPr>
        <p:sp>
          <p:nvSpPr>
            <p:cNvPr id="22" name="Chevron 68">
              <a:extLst>
                <a:ext uri="{FF2B5EF4-FFF2-40B4-BE49-F238E27FC236}">
                  <a16:creationId xmlns:a16="http://schemas.microsoft.com/office/drawing/2014/main" id="{9F408D21-4920-4E58-874D-2DC4ED7E7C15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2E4FD0-01A6-4370-B91A-278DB3DB9672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hevron 70">
              <a:extLst>
                <a:ext uri="{FF2B5EF4-FFF2-40B4-BE49-F238E27FC236}">
                  <a16:creationId xmlns:a16="http://schemas.microsoft.com/office/drawing/2014/main" id="{95F21591-F14A-46F5-89E2-2538EC526FD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5DD974-B6ED-439D-AAC9-C8D102E45AC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0F935-6FD0-4F54-9922-1B575AF0C785}"/>
              </a:ext>
            </a:extLst>
          </p:cNvPr>
          <p:cNvGrpSpPr/>
          <p:nvPr/>
        </p:nvGrpSpPr>
        <p:grpSpPr>
          <a:xfrm>
            <a:off x="9054397" y="3687231"/>
            <a:ext cx="1764089" cy="579492"/>
            <a:chOff x="661588" y="5061430"/>
            <a:chExt cx="1764089" cy="579492"/>
          </a:xfrm>
        </p:grpSpPr>
        <p:sp>
          <p:nvSpPr>
            <p:cNvPr id="27" name="Chevron 73">
              <a:extLst>
                <a:ext uri="{FF2B5EF4-FFF2-40B4-BE49-F238E27FC236}">
                  <a16:creationId xmlns:a16="http://schemas.microsoft.com/office/drawing/2014/main" id="{1AC1CBCC-8772-4034-8109-4228140122C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2C650D-5424-4168-B354-DD7D4B4FE15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Chevron 75">
              <a:extLst>
                <a:ext uri="{FF2B5EF4-FFF2-40B4-BE49-F238E27FC236}">
                  <a16:creationId xmlns:a16="http://schemas.microsoft.com/office/drawing/2014/main" id="{DD5816C1-1A2B-4BD7-B4E9-6DDA62F36369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CAEA42-1B2D-49E9-A453-DEE84CAE6245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">
            <a:extLst>
              <a:ext uri="{FF2B5EF4-FFF2-40B4-BE49-F238E27FC236}">
                <a16:creationId xmlns:a16="http://schemas.microsoft.com/office/drawing/2014/main" id="{0E9E7B8C-7F1A-4079-8D4F-45B37CA1D82C}"/>
              </a:ext>
            </a:extLst>
          </p:cNvPr>
          <p:cNvGrpSpPr/>
          <p:nvPr/>
        </p:nvGrpSpPr>
        <p:grpSpPr>
          <a:xfrm>
            <a:off x="1408203" y="4450780"/>
            <a:ext cx="1720804" cy="1276239"/>
            <a:chOff x="2188416" y="1648637"/>
            <a:chExt cx="1720804" cy="1276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F4C177-CE85-4452-8DB1-3A7C4C1E300F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0DAD7E-C052-4066-8350-CFD85B1F908E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id="{BE9C3BD3-BEA2-4E9B-AD58-C138B911330A}"/>
              </a:ext>
            </a:extLst>
          </p:cNvPr>
          <p:cNvGrpSpPr/>
          <p:nvPr/>
        </p:nvGrpSpPr>
        <p:grpSpPr>
          <a:xfrm>
            <a:off x="3968882" y="4450780"/>
            <a:ext cx="1720804" cy="1276239"/>
            <a:chOff x="2188416" y="1648637"/>
            <a:chExt cx="1720804" cy="12762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AD2401-A1C2-47CD-B246-CD294E1C329A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F91105-4ADD-4B0E-AD3D-765BB78CD362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">
            <a:extLst>
              <a:ext uri="{FF2B5EF4-FFF2-40B4-BE49-F238E27FC236}">
                <a16:creationId xmlns:a16="http://schemas.microsoft.com/office/drawing/2014/main" id="{DCFAC26C-80CE-46DD-AF3B-E45714DCF9EB}"/>
              </a:ext>
            </a:extLst>
          </p:cNvPr>
          <p:cNvGrpSpPr/>
          <p:nvPr/>
        </p:nvGrpSpPr>
        <p:grpSpPr>
          <a:xfrm>
            <a:off x="6525502" y="4450780"/>
            <a:ext cx="1720804" cy="1276239"/>
            <a:chOff x="2188416" y="1648637"/>
            <a:chExt cx="1720804" cy="12762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3A174C-7668-4A6A-A279-4E2722374654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AAE194-3C0C-41BF-B6AB-CC8079797841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id="{58CE78AE-4B9C-4B58-A2A4-646482E16118}"/>
              </a:ext>
            </a:extLst>
          </p:cNvPr>
          <p:cNvGrpSpPr/>
          <p:nvPr/>
        </p:nvGrpSpPr>
        <p:grpSpPr>
          <a:xfrm>
            <a:off x="9076039" y="4450780"/>
            <a:ext cx="1720804" cy="1276239"/>
            <a:chOff x="2188416" y="1648637"/>
            <a:chExt cx="1720804" cy="127623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182EEAB-CE11-41FB-9D4E-3828FC3CB69B}"/>
                </a:ext>
              </a:extLst>
            </p:cNvPr>
            <p:cNvSpPr txBox="1"/>
            <p:nvPr/>
          </p:nvSpPr>
          <p:spPr>
            <a:xfrm>
              <a:off x="2188416" y="1648637"/>
              <a:ext cx="17208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EDA4CCC-B4BA-46DC-9D5E-322461461DF7}"/>
                </a:ext>
              </a:extLst>
            </p:cNvPr>
            <p:cNvSpPr txBox="1"/>
            <p:nvPr/>
          </p:nvSpPr>
          <p:spPr>
            <a:xfrm>
              <a:off x="2188417" y="1909213"/>
              <a:ext cx="1720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B7F5283-1101-45E6-8350-C89D9C157388}"/>
              </a:ext>
            </a:extLst>
          </p:cNvPr>
          <p:cNvSpPr txBox="1"/>
          <p:nvPr/>
        </p:nvSpPr>
        <p:spPr>
          <a:xfrm>
            <a:off x="9439232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5323B4-0594-423C-ACB2-E9F31FECB8AB}"/>
              </a:ext>
            </a:extLst>
          </p:cNvPr>
          <p:cNvSpPr txBox="1"/>
          <p:nvPr/>
        </p:nvSpPr>
        <p:spPr>
          <a:xfrm>
            <a:off x="6883286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2BAF0C-BD01-41FA-BA57-C114C70D5119}"/>
              </a:ext>
            </a:extLst>
          </p:cNvPr>
          <p:cNvSpPr txBox="1"/>
          <p:nvPr/>
        </p:nvSpPr>
        <p:spPr>
          <a:xfrm>
            <a:off x="4327341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37A46-778C-4536-9513-2FA7C66B91D9}"/>
              </a:ext>
            </a:extLst>
          </p:cNvPr>
          <p:cNvSpPr txBox="1"/>
          <p:nvPr/>
        </p:nvSpPr>
        <p:spPr>
          <a:xfrm>
            <a:off x="1771396" y="2255527"/>
            <a:ext cx="9944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87CBDF0C-2475-4F04-AEE0-031BDBCA5E57}"/>
              </a:ext>
            </a:extLst>
          </p:cNvPr>
          <p:cNvSpPr/>
          <p:nvPr/>
        </p:nvSpPr>
        <p:spPr>
          <a:xfrm rot="5400000">
            <a:off x="996752" y="2235687"/>
            <a:ext cx="1584176" cy="1584176"/>
          </a:xfrm>
          <a:prstGeom prst="round2DiagRect">
            <a:avLst>
              <a:gd name="adj1" fmla="val 35703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8C1C10AB-1248-4678-A34D-050444E1A0E0}"/>
              </a:ext>
            </a:extLst>
          </p:cNvPr>
          <p:cNvSpPr/>
          <p:nvPr/>
        </p:nvSpPr>
        <p:spPr>
          <a:xfrm rot="5400000">
            <a:off x="4446868" y="2235687"/>
            <a:ext cx="1584176" cy="1584176"/>
          </a:xfrm>
          <a:prstGeom prst="round2DiagRect">
            <a:avLst>
              <a:gd name="adj1" fmla="val 39387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AB37882-2A1E-4829-BFA9-0D114A2F4DDB}"/>
              </a:ext>
            </a:extLst>
          </p:cNvPr>
          <p:cNvSpPr/>
          <p:nvPr/>
        </p:nvSpPr>
        <p:spPr>
          <a:xfrm rot="5400000">
            <a:off x="7896984" y="2235687"/>
            <a:ext cx="1584176" cy="1584176"/>
          </a:xfrm>
          <a:prstGeom prst="round2DiagRect">
            <a:avLst>
              <a:gd name="adj1" fmla="val 35703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79C88C8-9E7F-4B03-B6B9-C22E8DDC29FA}"/>
              </a:ext>
            </a:extLst>
          </p:cNvPr>
          <p:cNvSpPr/>
          <p:nvPr/>
        </p:nvSpPr>
        <p:spPr>
          <a:xfrm>
            <a:off x="2721810" y="4108455"/>
            <a:ext cx="1584176" cy="1584176"/>
          </a:xfrm>
          <a:prstGeom prst="round2DiagRect">
            <a:avLst>
              <a:gd name="adj1" fmla="val 3754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C0CCEC2-5ADF-4A0B-8707-D041B023EF5D}"/>
              </a:ext>
            </a:extLst>
          </p:cNvPr>
          <p:cNvSpPr/>
          <p:nvPr/>
        </p:nvSpPr>
        <p:spPr>
          <a:xfrm>
            <a:off x="6171926" y="4108455"/>
            <a:ext cx="1584176" cy="1584176"/>
          </a:xfrm>
          <a:prstGeom prst="round2DiagRect">
            <a:avLst>
              <a:gd name="adj1" fmla="val 38773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DEBBE2B-25C7-40BE-9F39-E9B64C1FD734}"/>
              </a:ext>
            </a:extLst>
          </p:cNvPr>
          <p:cNvSpPr/>
          <p:nvPr/>
        </p:nvSpPr>
        <p:spPr>
          <a:xfrm>
            <a:off x="9622044" y="4108455"/>
            <a:ext cx="1584176" cy="1584176"/>
          </a:xfrm>
          <a:prstGeom prst="round2DiagRect">
            <a:avLst>
              <a:gd name="adj1" fmla="val 40001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593133B0-3CBC-425D-9C93-1549FBD71C0F}"/>
              </a:ext>
            </a:extLst>
          </p:cNvPr>
          <p:cNvSpPr/>
          <p:nvPr/>
        </p:nvSpPr>
        <p:spPr>
          <a:xfrm rot="16200000">
            <a:off x="2453347" y="3670482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DA5B78CF-FAB2-445B-9937-69144298A6EC}"/>
              </a:ext>
            </a:extLst>
          </p:cNvPr>
          <p:cNvSpPr/>
          <p:nvPr/>
        </p:nvSpPr>
        <p:spPr>
          <a:xfrm rot="16200000">
            <a:off x="5903463" y="3670483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B55746CD-5299-406A-BF63-3A02C6C47553}"/>
              </a:ext>
            </a:extLst>
          </p:cNvPr>
          <p:cNvSpPr/>
          <p:nvPr/>
        </p:nvSpPr>
        <p:spPr>
          <a:xfrm rot="16200000">
            <a:off x="9353579" y="3670483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5026B10F-83B6-48CD-BF71-4B9258E7414C}"/>
              </a:ext>
            </a:extLst>
          </p:cNvPr>
          <p:cNvSpPr/>
          <p:nvPr/>
        </p:nvSpPr>
        <p:spPr>
          <a:xfrm rot="10800000">
            <a:off x="4178405" y="384526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BC58640-B695-473C-B25A-EF941FE16575}"/>
              </a:ext>
            </a:extLst>
          </p:cNvPr>
          <p:cNvSpPr/>
          <p:nvPr/>
        </p:nvSpPr>
        <p:spPr>
          <a:xfrm rot="10800000">
            <a:off x="7628521" y="384526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C8391-D3FA-45FB-BB7A-7EBCCE39124F}"/>
              </a:ext>
            </a:extLst>
          </p:cNvPr>
          <p:cNvSpPr/>
          <p:nvPr/>
        </p:nvSpPr>
        <p:spPr>
          <a:xfrm>
            <a:off x="1018499" y="2843109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E4C99E-237F-4E44-9A8F-A75845DCCD9F}"/>
              </a:ext>
            </a:extLst>
          </p:cNvPr>
          <p:cNvSpPr/>
          <p:nvPr/>
        </p:nvSpPr>
        <p:spPr>
          <a:xfrm>
            <a:off x="4475819" y="2843109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A7A38-2AE3-4974-9A31-A55CA4FC25CA}"/>
              </a:ext>
            </a:extLst>
          </p:cNvPr>
          <p:cNvSpPr/>
          <p:nvPr/>
        </p:nvSpPr>
        <p:spPr>
          <a:xfrm>
            <a:off x="7933139" y="2843109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A6CA9D-F839-448E-8BF1-B616AFDC1368}"/>
              </a:ext>
            </a:extLst>
          </p:cNvPr>
          <p:cNvSpPr/>
          <p:nvPr/>
        </p:nvSpPr>
        <p:spPr>
          <a:xfrm>
            <a:off x="2747159" y="4715878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FA9DE0-4CD4-42D1-826C-DD948E18B4D7}"/>
              </a:ext>
            </a:extLst>
          </p:cNvPr>
          <p:cNvSpPr/>
          <p:nvPr/>
        </p:nvSpPr>
        <p:spPr>
          <a:xfrm>
            <a:off x="6204479" y="4715878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5ACB7F-E3C1-44A7-BBDD-D9D40ED9D856}"/>
              </a:ext>
            </a:extLst>
          </p:cNvPr>
          <p:cNvSpPr/>
          <p:nvPr/>
        </p:nvSpPr>
        <p:spPr>
          <a:xfrm>
            <a:off x="9661800" y="4715878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157608" y="3797956"/>
            <a:ext cx="26219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4B1F9-D992-489D-873C-DBCB507B4718}"/>
              </a:ext>
            </a:extLst>
          </p:cNvPr>
          <p:cNvSpPr txBox="1"/>
          <p:nvPr/>
        </p:nvSpPr>
        <p:spPr>
          <a:xfrm>
            <a:off x="6096001" y="711749"/>
            <a:ext cx="546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FF4E-A567-4F2D-BB9D-C609DAABCE71}"/>
              </a:ext>
            </a:extLst>
          </p:cNvPr>
          <p:cNvSpPr txBox="1"/>
          <p:nvPr/>
        </p:nvSpPr>
        <p:spPr>
          <a:xfrm>
            <a:off x="6096000" y="1953782"/>
            <a:ext cx="54602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65029-B4CA-4855-BE60-E0623A51C280}"/>
              </a:ext>
            </a:extLst>
          </p:cNvPr>
          <p:cNvSpPr txBox="1"/>
          <p:nvPr/>
        </p:nvSpPr>
        <p:spPr>
          <a:xfrm>
            <a:off x="6096000" y="1429537"/>
            <a:ext cx="5460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84FCBF-F124-469D-A265-D8C99DAC8B7F}"/>
              </a:ext>
            </a:extLst>
          </p:cNvPr>
          <p:cNvSpPr/>
          <p:nvPr/>
        </p:nvSpPr>
        <p:spPr>
          <a:xfrm>
            <a:off x="287383" y="231866"/>
            <a:ext cx="11617234" cy="63942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70876" y="4236083"/>
            <a:ext cx="29354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DDB8FE76-BF2C-464E-9672-A72D306829F2}"/>
              </a:ext>
            </a:extLst>
          </p:cNvPr>
          <p:cNvGrpSpPr/>
          <p:nvPr/>
        </p:nvGrpSpPr>
        <p:grpSpPr>
          <a:xfrm>
            <a:off x="4228059" y="838574"/>
            <a:ext cx="3325679" cy="5031976"/>
            <a:chOff x="886442" y="1591192"/>
            <a:chExt cx="3397525" cy="57856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1D7D5C-018F-4A1F-A46A-9EAF2ABF975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25C66-A8E3-43E6-B099-5CEA4E168E75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27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7B9F57BE-C216-4E17-BB81-25A7128F311F}"/>
              </a:ext>
            </a:extLst>
          </p:cNvPr>
          <p:cNvGrpSpPr/>
          <p:nvPr/>
        </p:nvGrpSpPr>
        <p:grpSpPr>
          <a:xfrm>
            <a:off x="8195445" y="838574"/>
            <a:ext cx="3325679" cy="5031976"/>
            <a:chOff x="886442" y="1591192"/>
            <a:chExt cx="3397525" cy="5785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738F9A-CF31-41FA-9773-CE6B85DA871A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E38C0A-BD58-4E08-ABC6-E398A5FDACE2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27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457B21-626C-4E00-B8AF-3E4AF0298A45}"/>
              </a:ext>
            </a:extLst>
          </p:cNvPr>
          <p:cNvSpPr txBox="1"/>
          <p:nvPr/>
        </p:nvSpPr>
        <p:spPr>
          <a:xfrm>
            <a:off x="615927" y="934368"/>
            <a:ext cx="305025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3EB7298-AE60-44CC-A138-2409BAA8375E}"/>
              </a:ext>
            </a:extLst>
          </p:cNvPr>
          <p:cNvGrpSpPr/>
          <p:nvPr/>
        </p:nvGrpSpPr>
        <p:grpSpPr>
          <a:xfrm>
            <a:off x="1" y="2865306"/>
            <a:ext cx="12191999" cy="1318987"/>
            <a:chOff x="1" y="4174554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174554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113885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EAE31C7-84DF-4980-B8FE-3CB95FF9C97A}"/>
              </a:ext>
            </a:extLst>
          </p:cNvPr>
          <p:cNvGrpSpPr/>
          <p:nvPr/>
        </p:nvGrpSpPr>
        <p:grpSpPr>
          <a:xfrm>
            <a:off x="4785435" y="5716048"/>
            <a:ext cx="2820915" cy="979752"/>
            <a:chOff x="2927213" y="1358040"/>
            <a:chExt cx="3356470" cy="1165759"/>
          </a:xfrm>
        </p:grpSpPr>
        <p:grpSp>
          <p:nvGrpSpPr>
            <p:cNvPr id="3" name="그룹 53">
              <a:extLst>
                <a:ext uri="{FF2B5EF4-FFF2-40B4-BE49-F238E27FC236}">
                  <a16:creationId xmlns:a16="http://schemas.microsoft.com/office/drawing/2014/main" id="{1AC30D72-6A8F-48AE-9BBA-715588A5C540}"/>
                </a:ext>
              </a:extLst>
            </p:cNvPr>
            <p:cNvGrpSpPr/>
            <p:nvPr/>
          </p:nvGrpSpPr>
          <p:grpSpPr>
            <a:xfrm>
              <a:off x="3658670" y="1358040"/>
              <a:ext cx="595460" cy="1165759"/>
              <a:chOff x="4070350" y="60326"/>
              <a:chExt cx="450850" cy="8826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" name="Rectangle 19">
                <a:extLst>
                  <a:ext uri="{FF2B5EF4-FFF2-40B4-BE49-F238E27FC236}">
                    <a16:creationId xmlns:a16="http://schemas.microsoft.com/office/drawing/2014/main" id="{08CD86D1-64AB-40C3-BEA6-15B74C1E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900" y="642938"/>
                <a:ext cx="31750" cy="300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9EBE8CEE-8F8D-497D-9735-758244CC2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60326"/>
                <a:ext cx="450850" cy="655638"/>
              </a:xfrm>
              <a:custGeom>
                <a:avLst/>
                <a:gdLst>
                  <a:gd name="T0" fmla="*/ 0 w 593"/>
                  <a:gd name="T1" fmla="*/ 862 h 862"/>
                  <a:gd name="T2" fmla="*/ 297 w 593"/>
                  <a:gd name="T3" fmla="*/ 0 h 862"/>
                  <a:gd name="T4" fmla="*/ 593 w 593"/>
                  <a:gd name="T5" fmla="*/ 862 h 862"/>
                  <a:gd name="T6" fmla="*/ 0 w 593"/>
                  <a:gd name="T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3" h="862">
                    <a:moveTo>
                      <a:pt x="0" y="862"/>
                    </a:moveTo>
                    <a:lnTo>
                      <a:pt x="297" y="0"/>
                    </a:lnTo>
                    <a:lnTo>
                      <a:pt x="593" y="862"/>
                    </a:lnTo>
                    <a:lnTo>
                      <a:pt x="0" y="8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" name="Freeform 21">
                <a:extLst>
                  <a:ext uri="{FF2B5EF4-FFF2-40B4-BE49-F238E27FC236}">
                    <a16:creationId xmlns:a16="http://schemas.microsoft.com/office/drawing/2014/main" id="{0777B397-2311-4B63-A257-84DFF30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775" y="60326"/>
                <a:ext cx="225425" cy="655638"/>
              </a:xfrm>
              <a:custGeom>
                <a:avLst/>
                <a:gdLst>
                  <a:gd name="T0" fmla="*/ 296 w 296"/>
                  <a:gd name="T1" fmla="*/ 863 h 863"/>
                  <a:gd name="T2" fmla="*/ 0 w 296"/>
                  <a:gd name="T3" fmla="*/ 863 h 863"/>
                  <a:gd name="T4" fmla="*/ 0 w 296"/>
                  <a:gd name="T5" fmla="*/ 0 h 863"/>
                  <a:gd name="T6" fmla="*/ 296 w 296"/>
                  <a:gd name="T7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6" h="863">
                    <a:moveTo>
                      <a:pt x="296" y="863"/>
                    </a:moveTo>
                    <a:lnTo>
                      <a:pt x="0" y="863"/>
                    </a:lnTo>
                    <a:lnTo>
                      <a:pt x="0" y="0"/>
                    </a:lnTo>
                    <a:lnTo>
                      <a:pt x="296" y="8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7" name="그룹 57">
              <a:extLst>
                <a:ext uri="{FF2B5EF4-FFF2-40B4-BE49-F238E27FC236}">
                  <a16:creationId xmlns:a16="http://schemas.microsoft.com/office/drawing/2014/main" id="{01F14FF9-ACF9-4BAA-ADF6-6EE601363039}"/>
                </a:ext>
              </a:extLst>
            </p:cNvPr>
            <p:cNvGrpSpPr/>
            <p:nvPr/>
          </p:nvGrpSpPr>
          <p:grpSpPr>
            <a:xfrm>
              <a:off x="5100405" y="1479430"/>
              <a:ext cx="961041" cy="1044369"/>
              <a:chOff x="7986713" y="1112838"/>
              <a:chExt cx="823913" cy="89535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4BEC3352-D2B5-4BF3-98EB-230343237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2775" y="1501776"/>
                <a:ext cx="333375" cy="506413"/>
              </a:xfrm>
              <a:custGeom>
                <a:avLst/>
                <a:gdLst>
                  <a:gd name="T0" fmla="*/ 439 w 439"/>
                  <a:gd name="T1" fmla="*/ 71 h 667"/>
                  <a:gd name="T2" fmla="*/ 405 w 439"/>
                  <a:gd name="T3" fmla="*/ 45 h 667"/>
                  <a:gd name="T4" fmla="*/ 243 w 439"/>
                  <a:gd name="T5" fmla="*/ 178 h 667"/>
                  <a:gd name="T6" fmla="*/ 243 w 439"/>
                  <a:gd name="T7" fmla="*/ 0 h 667"/>
                  <a:gd name="T8" fmla="*/ 189 w 439"/>
                  <a:gd name="T9" fmla="*/ 0 h 667"/>
                  <a:gd name="T10" fmla="*/ 189 w 439"/>
                  <a:gd name="T11" fmla="*/ 178 h 667"/>
                  <a:gd name="T12" fmla="*/ 35 w 439"/>
                  <a:gd name="T13" fmla="*/ 31 h 667"/>
                  <a:gd name="T14" fmla="*/ 0 w 439"/>
                  <a:gd name="T15" fmla="*/ 57 h 667"/>
                  <a:gd name="T16" fmla="*/ 189 w 439"/>
                  <a:gd name="T17" fmla="*/ 231 h 667"/>
                  <a:gd name="T18" fmla="*/ 189 w 439"/>
                  <a:gd name="T19" fmla="*/ 667 h 667"/>
                  <a:gd name="T20" fmla="*/ 243 w 439"/>
                  <a:gd name="T21" fmla="*/ 667 h 667"/>
                  <a:gd name="T22" fmla="*/ 243 w 439"/>
                  <a:gd name="T23" fmla="*/ 231 h 667"/>
                  <a:gd name="T24" fmla="*/ 439 w 439"/>
                  <a:gd name="T25" fmla="*/ 71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" h="667">
                    <a:moveTo>
                      <a:pt x="439" y="71"/>
                    </a:moveTo>
                    <a:lnTo>
                      <a:pt x="405" y="45"/>
                    </a:lnTo>
                    <a:lnTo>
                      <a:pt x="243" y="178"/>
                    </a:lnTo>
                    <a:lnTo>
                      <a:pt x="243" y="0"/>
                    </a:lnTo>
                    <a:lnTo>
                      <a:pt x="189" y="0"/>
                    </a:lnTo>
                    <a:lnTo>
                      <a:pt x="189" y="178"/>
                    </a:lnTo>
                    <a:lnTo>
                      <a:pt x="35" y="31"/>
                    </a:lnTo>
                    <a:lnTo>
                      <a:pt x="0" y="57"/>
                    </a:lnTo>
                    <a:lnTo>
                      <a:pt x="189" y="231"/>
                    </a:lnTo>
                    <a:lnTo>
                      <a:pt x="189" y="667"/>
                    </a:lnTo>
                    <a:lnTo>
                      <a:pt x="243" y="667"/>
                    </a:lnTo>
                    <a:lnTo>
                      <a:pt x="243" y="231"/>
                    </a:lnTo>
                    <a:lnTo>
                      <a:pt x="439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Oval 23">
                <a:extLst>
                  <a:ext uri="{FF2B5EF4-FFF2-40B4-BE49-F238E27FC236}">
                    <a16:creationId xmlns:a16="http://schemas.microsoft.com/office/drawing/2014/main" id="{EBCD03BD-DC3D-42C1-B298-8B4CF94C9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4200" y="1112838"/>
                <a:ext cx="388938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24">
                <a:extLst>
                  <a:ext uri="{FF2B5EF4-FFF2-40B4-BE49-F238E27FC236}">
                    <a16:creationId xmlns:a16="http://schemas.microsoft.com/office/drawing/2014/main" id="{5D775B0A-9D6D-473C-A2AB-0E8D5C49D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463" y="1112838"/>
                <a:ext cx="193675" cy="388938"/>
              </a:xfrm>
              <a:custGeom>
                <a:avLst/>
                <a:gdLst>
                  <a:gd name="T0" fmla="*/ 0 w 255"/>
                  <a:gd name="T1" fmla="*/ 0 h 512"/>
                  <a:gd name="T2" fmla="*/ 0 w 255"/>
                  <a:gd name="T3" fmla="*/ 512 h 512"/>
                  <a:gd name="T4" fmla="*/ 255 w 255"/>
                  <a:gd name="T5" fmla="*/ 256 h 512"/>
                  <a:gd name="T6" fmla="*/ 0 w 255"/>
                  <a:gd name="T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5" h="512">
                    <a:moveTo>
                      <a:pt x="0" y="0"/>
                    </a:moveTo>
                    <a:lnTo>
                      <a:pt x="0" y="512"/>
                    </a:lnTo>
                    <a:cubicBezTo>
                      <a:pt x="141" y="511"/>
                      <a:pt x="255" y="397"/>
                      <a:pt x="255" y="256"/>
                    </a:cubicBezTo>
                    <a:cubicBezTo>
                      <a:pt x="255" y="115"/>
                      <a:pt x="14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" name="Oval 25">
                <a:extLst>
                  <a:ext uri="{FF2B5EF4-FFF2-40B4-BE49-F238E27FC236}">
                    <a16:creationId xmlns:a16="http://schemas.microsoft.com/office/drawing/2014/main" id="{646DA3A9-6CAC-4713-8B07-7B6DB7493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6713" y="1176338"/>
                <a:ext cx="390525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2" name="Oval 26">
                <a:extLst>
                  <a:ext uri="{FF2B5EF4-FFF2-40B4-BE49-F238E27FC236}">
                    <a16:creationId xmlns:a16="http://schemas.microsoft.com/office/drawing/2014/main" id="{A9A265E3-BFB9-4848-A967-987709021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1688" y="1176338"/>
                <a:ext cx="388938" cy="3889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3" name="그룹 69">
              <a:extLst>
                <a:ext uri="{FF2B5EF4-FFF2-40B4-BE49-F238E27FC236}">
                  <a16:creationId xmlns:a16="http://schemas.microsoft.com/office/drawing/2014/main" id="{7D711CAC-12AB-441C-87FF-86E84084680C}"/>
                </a:ext>
              </a:extLst>
            </p:cNvPr>
            <p:cNvGrpSpPr/>
            <p:nvPr/>
          </p:nvGrpSpPr>
          <p:grpSpPr>
            <a:xfrm>
              <a:off x="4436396" y="1372107"/>
              <a:ext cx="726695" cy="1151692"/>
              <a:chOff x="4979988" y="223838"/>
              <a:chExt cx="439738" cy="69691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Rectangle 43">
                <a:extLst>
                  <a:ext uri="{FF2B5EF4-FFF2-40B4-BE49-F238E27FC236}">
                    <a16:creationId xmlns:a16="http://schemas.microsoft.com/office/drawing/2014/main" id="{A76C0347-3586-403A-86C7-5D88F352A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2713" y="763588"/>
                <a:ext cx="15875" cy="157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44">
                <a:extLst>
                  <a:ext uri="{FF2B5EF4-FFF2-40B4-BE49-F238E27FC236}">
                    <a16:creationId xmlns:a16="http://schemas.microsoft.com/office/drawing/2014/main" id="{E6698D88-3649-426E-AC54-47F5CBB91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223838"/>
                <a:ext cx="439738" cy="555625"/>
              </a:xfrm>
              <a:custGeom>
                <a:avLst/>
                <a:gdLst>
                  <a:gd name="T0" fmla="*/ 289 w 578"/>
                  <a:gd name="T1" fmla="*/ 265 h 733"/>
                  <a:gd name="T2" fmla="*/ 290 w 578"/>
                  <a:gd name="T3" fmla="*/ 265 h 733"/>
                  <a:gd name="T4" fmla="*/ 288 w 578"/>
                  <a:gd name="T5" fmla="*/ 265 h 733"/>
                  <a:gd name="T6" fmla="*/ 289 w 578"/>
                  <a:gd name="T7" fmla="*/ 265 h 733"/>
                  <a:gd name="T8" fmla="*/ 578 w 578"/>
                  <a:gd name="T9" fmla="*/ 733 h 733"/>
                  <a:gd name="T10" fmla="*/ 425 w 578"/>
                  <a:gd name="T11" fmla="*/ 548 h 733"/>
                  <a:gd name="T12" fmla="*/ 524 w 578"/>
                  <a:gd name="T13" fmla="*/ 548 h 733"/>
                  <a:gd name="T14" fmla="*/ 397 w 578"/>
                  <a:gd name="T15" fmla="*/ 395 h 733"/>
                  <a:gd name="T16" fmla="*/ 479 w 578"/>
                  <a:gd name="T17" fmla="*/ 395 h 733"/>
                  <a:gd name="T18" fmla="*/ 381 w 578"/>
                  <a:gd name="T19" fmla="*/ 265 h 733"/>
                  <a:gd name="T20" fmla="*/ 458 w 578"/>
                  <a:gd name="T21" fmla="*/ 265 h 733"/>
                  <a:gd name="T22" fmla="*/ 354 w 578"/>
                  <a:gd name="T23" fmla="*/ 151 h 733"/>
                  <a:gd name="T24" fmla="*/ 427 w 578"/>
                  <a:gd name="T25" fmla="*/ 151 h 733"/>
                  <a:gd name="T26" fmla="*/ 289 w 578"/>
                  <a:gd name="T27" fmla="*/ 0 h 733"/>
                  <a:gd name="T28" fmla="*/ 151 w 578"/>
                  <a:gd name="T29" fmla="*/ 151 h 733"/>
                  <a:gd name="T30" fmla="*/ 224 w 578"/>
                  <a:gd name="T31" fmla="*/ 151 h 733"/>
                  <a:gd name="T32" fmla="*/ 119 w 578"/>
                  <a:gd name="T33" fmla="*/ 265 h 733"/>
                  <a:gd name="T34" fmla="*/ 197 w 578"/>
                  <a:gd name="T35" fmla="*/ 265 h 733"/>
                  <a:gd name="T36" fmla="*/ 99 w 578"/>
                  <a:gd name="T37" fmla="*/ 395 h 733"/>
                  <a:gd name="T38" fmla="*/ 181 w 578"/>
                  <a:gd name="T39" fmla="*/ 395 h 733"/>
                  <a:gd name="T40" fmla="*/ 54 w 578"/>
                  <a:gd name="T41" fmla="*/ 548 h 733"/>
                  <a:gd name="T42" fmla="*/ 153 w 578"/>
                  <a:gd name="T43" fmla="*/ 548 h 733"/>
                  <a:gd name="T44" fmla="*/ 0 w 578"/>
                  <a:gd name="T45" fmla="*/ 733 h 733"/>
                  <a:gd name="T46" fmla="*/ 578 w 578"/>
                  <a:gd name="T47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78" h="733">
                    <a:moveTo>
                      <a:pt x="289" y="265"/>
                    </a:moveTo>
                    <a:lnTo>
                      <a:pt x="290" y="265"/>
                    </a:lnTo>
                    <a:lnTo>
                      <a:pt x="288" y="265"/>
                    </a:lnTo>
                    <a:lnTo>
                      <a:pt x="289" y="265"/>
                    </a:lnTo>
                    <a:close/>
                    <a:moveTo>
                      <a:pt x="578" y="733"/>
                    </a:moveTo>
                    <a:lnTo>
                      <a:pt x="425" y="548"/>
                    </a:lnTo>
                    <a:lnTo>
                      <a:pt x="524" y="548"/>
                    </a:lnTo>
                    <a:lnTo>
                      <a:pt x="397" y="395"/>
                    </a:lnTo>
                    <a:lnTo>
                      <a:pt x="479" y="395"/>
                    </a:lnTo>
                    <a:lnTo>
                      <a:pt x="381" y="265"/>
                    </a:lnTo>
                    <a:lnTo>
                      <a:pt x="458" y="265"/>
                    </a:lnTo>
                    <a:lnTo>
                      <a:pt x="354" y="151"/>
                    </a:lnTo>
                    <a:lnTo>
                      <a:pt x="427" y="151"/>
                    </a:lnTo>
                    <a:lnTo>
                      <a:pt x="289" y="0"/>
                    </a:lnTo>
                    <a:lnTo>
                      <a:pt x="151" y="151"/>
                    </a:lnTo>
                    <a:lnTo>
                      <a:pt x="224" y="151"/>
                    </a:lnTo>
                    <a:lnTo>
                      <a:pt x="119" y="265"/>
                    </a:lnTo>
                    <a:lnTo>
                      <a:pt x="197" y="265"/>
                    </a:lnTo>
                    <a:lnTo>
                      <a:pt x="99" y="395"/>
                    </a:lnTo>
                    <a:lnTo>
                      <a:pt x="181" y="395"/>
                    </a:lnTo>
                    <a:lnTo>
                      <a:pt x="54" y="548"/>
                    </a:lnTo>
                    <a:lnTo>
                      <a:pt x="153" y="548"/>
                    </a:lnTo>
                    <a:lnTo>
                      <a:pt x="0" y="733"/>
                    </a:lnTo>
                    <a:lnTo>
                      <a:pt x="578" y="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45">
                <a:extLst>
                  <a:ext uri="{FF2B5EF4-FFF2-40B4-BE49-F238E27FC236}">
                    <a16:creationId xmlns:a16="http://schemas.microsoft.com/office/drawing/2014/main" id="{A2EC907D-FE2B-47AA-96F5-CEA5CCB22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50" y="223838"/>
                <a:ext cx="219075" cy="555625"/>
              </a:xfrm>
              <a:custGeom>
                <a:avLst/>
                <a:gdLst>
                  <a:gd name="T0" fmla="*/ 136 w 289"/>
                  <a:gd name="T1" fmla="*/ 548 h 733"/>
                  <a:gd name="T2" fmla="*/ 235 w 289"/>
                  <a:gd name="T3" fmla="*/ 548 h 733"/>
                  <a:gd name="T4" fmla="*/ 108 w 289"/>
                  <a:gd name="T5" fmla="*/ 395 h 733"/>
                  <a:gd name="T6" fmla="*/ 190 w 289"/>
                  <a:gd name="T7" fmla="*/ 395 h 733"/>
                  <a:gd name="T8" fmla="*/ 92 w 289"/>
                  <a:gd name="T9" fmla="*/ 265 h 733"/>
                  <a:gd name="T10" fmla="*/ 169 w 289"/>
                  <a:gd name="T11" fmla="*/ 265 h 733"/>
                  <a:gd name="T12" fmla="*/ 65 w 289"/>
                  <a:gd name="T13" fmla="*/ 151 h 733"/>
                  <a:gd name="T14" fmla="*/ 138 w 289"/>
                  <a:gd name="T15" fmla="*/ 151 h 733"/>
                  <a:gd name="T16" fmla="*/ 0 w 289"/>
                  <a:gd name="T17" fmla="*/ 0 h 733"/>
                  <a:gd name="T18" fmla="*/ 0 w 289"/>
                  <a:gd name="T19" fmla="*/ 265 h 733"/>
                  <a:gd name="T20" fmla="*/ 1 w 289"/>
                  <a:gd name="T21" fmla="*/ 265 h 733"/>
                  <a:gd name="T22" fmla="*/ 0 w 289"/>
                  <a:gd name="T23" fmla="*/ 265 h 733"/>
                  <a:gd name="T24" fmla="*/ 0 w 289"/>
                  <a:gd name="T25" fmla="*/ 733 h 733"/>
                  <a:gd name="T26" fmla="*/ 289 w 289"/>
                  <a:gd name="T27" fmla="*/ 733 h 733"/>
                  <a:gd name="T28" fmla="*/ 136 w 289"/>
                  <a:gd name="T29" fmla="*/ 54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733">
                    <a:moveTo>
                      <a:pt x="136" y="548"/>
                    </a:moveTo>
                    <a:lnTo>
                      <a:pt x="235" y="548"/>
                    </a:lnTo>
                    <a:lnTo>
                      <a:pt x="108" y="395"/>
                    </a:lnTo>
                    <a:lnTo>
                      <a:pt x="190" y="395"/>
                    </a:lnTo>
                    <a:lnTo>
                      <a:pt x="92" y="265"/>
                    </a:lnTo>
                    <a:lnTo>
                      <a:pt x="169" y="265"/>
                    </a:lnTo>
                    <a:lnTo>
                      <a:pt x="65" y="151"/>
                    </a:lnTo>
                    <a:lnTo>
                      <a:pt x="138" y="151"/>
                    </a:lnTo>
                    <a:lnTo>
                      <a:pt x="0" y="0"/>
                    </a:lnTo>
                    <a:lnTo>
                      <a:pt x="0" y="265"/>
                    </a:lnTo>
                    <a:lnTo>
                      <a:pt x="1" y="265"/>
                    </a:lnTo>
                    <a:lnTo>
                      <a:pt x="0" y="265"/>
                    </a:lnTo>
                    <a:lnTo>
                      <a:pt x="0" y="733"/>
                    </a:lnTo>
                    <a:lnTo>
                      <a:pt x="289" y="733"/>
                    </a:lnTo>
                    <a:lnTo>
                      <a:pt x="136" y="5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7" name="그룹 77">
              <a:extLst>
                <a:ext uri="{FF2B5EF4-FFF2-40B4-BE49-F238E27FC236}">
                  <a16:creationId xmlns:a16="http://schemas.microsoft.com/office/drawing/2014/main" id="{FFA84A5B-1585-4106-96D4-647F1595AEDB}"/>
                </a:ext>
              </a:extLst>
            </p:cNvPr>
            <p:cNvGrpSpPr/>
            <p:nvPr/>
          </p:nvGrpSpPr>
          <p:grpSpPr>
            <a:xfrm>
              <a:off x="2927213" y="1419457"/>
              <a:ext cx="502433" cy="1104342"/>
              <a:chOff x="7313613" y="874713"/>
              <a:chExt cx="473075" cy="103981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Rectangle 68">
                <a:extLst>
                  <a:ext uri="{FF2B5EF4-FFF2-40B4-BE49-F238E27FC236}">
                    <a16:creationId xmlns:a16="http://schemas.microsoft.com/office/drawing/2014/main" id="{D13C29A9-56FA-49DF-BFAB-06BB187E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1100" y="1560513"/>
                <a:ext cx="36513" cy="3540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F5D1BE70-773C-4018-847A-BB6F3733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613" y="874713"/>
                <a:ext cx="473075" cy="685800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72">
                <a:extLst>
                  <a:ext uri="{FF2B5EF4-FFF2-40B4-BE49-F238E27FC236}">
                    <a16:creationId xmlns:a16="http://schemas.microsoft.com/office/drawing/2014/main" id="{C6A12184-85AE-49D8-A3ED-0E06D3B7E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0150" y="885826"/>
                <a:ext cx="236538" cy="674688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1" name="그룹 111">
              <a:extLst>
                <a:ext uri="{FF2B5EF4-FFF2-40B4-BE49-F238E27FC236}">
                  <a16:creationId xmlns:a16="http://schemas.microsoft.com/office/drawing/2014/main" id="{4779DF35-E809-47A0-8267-6D8962470439}"/>
                </a:ext>
              </a:extLst>
            </p:cNvPr>
            <p:cNvGrpSpPr/>
            <p:nvPr/>
          </p:nvGrpSpPr>
          <p:grpSpPr>
            <a:xfrm>
              <a:off x="5797831" y="2241294"/>
              <a:ext cx="485852" cy="262646"/>
              <a:chOff x="9777413" y="344488"/>
              <a:chExt cx="919163" cy="49688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89A1EA52-7E80-4FB3-B886-08686E81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7413" y="344488"/>
                <a:ext cx="919163" cy="496888"/>
              </a:xfrm>
              <a:custGeom>
                <a:avLst/>
                <a:gdLst>
                  <a:gd name="T0" fmla="*/ 1175 w 1211"/>
                  <a:gd name="T1" fmla="*/ 654 h 654"/>
                  <a:gd name="T2" fmla="*/ 14 w 1211"/>
                  <a:gd name="T3" fmla="*/ 654 h 654"/>
                  <a:gd name="T4" fmla="*/ 145 w 1211"/>
                  <a:gd name="T5" fmla="*/ 583 h 654"/>
                  <a:gd name="T6" fmla="*/ 0 w 1211"/>
                  <a:gd name="T7" fmla="*/ 593 h 654"/>
                  <a:gd name="T8" fmla="*/ 145 w 1211"/>
                  <a:gd name="T9" fmla="*/ 507 h 654"/>
                  <a:gd name="T10" fmla="*/ 0 w 1211"/>
                  <a:gd name="T11" fmla="*/ 460 h 654"/>
                  <a:gd name="T12" fmla="*/ 125 w 1211"/>
                  <a:gd name="T13" fmla="*/ 450 h 654"/>
                  <a:gd name="T14" fmla="*/ 11 w 1211"/>
                  <a:gd name="T15" fmla="*/ 399 h 654"/>
                  <a:gd name="T16" fmla="*/ 173 w 1211"/>
                  <a:gd name="T17" fmla="*/ 372 h 654"/>
                  <a:gd name="T18" fmla="*/ 74 w 1211"/>
                  <a:gd name="T19" fmla="*/ 305 h 654"/>
                  <a:gd name="T20" fmla="*/ 205 w 1211"/>
                  <a:gd name="T21" fmla="*/ 290 h 654"/>
                  <a:gd name="T22" fmla="*/ 137 w 1211"/>
                  <a:gd name="T23" fmla="*/ 231 h 654"/>
                  <a:gd name="T24" fmla="*/ 261 w 1211"/>
                  <a:gd name="T25" fmla="*/ 209 h 654"/>
                  <a:gd name="T26" fmla="*/ 193 w 1211"/>
                  <a:gd name="T27" fmla="*/ 140 h 654"/>
                  <a:gd name="T28" fmla="*/ 326 w 1211"/>
                  <a:gd name="T29" fmla="*/ 136 h 654"/>
                  <a:gd name="T30" fmla="*/ 279 w 1211"/>
                  <a:gd name="T31" fmla="*/ 62 h 654"/>
                  <a:gd name="T32" fmla="*/ 463 w 1211"/>
                  <a:gd name="T33" fmla="*/ 110 h 654"/>
                  <a:gd name="T34" fmla="*/ 415 w 1211"/>
                  <a:gd name="T35" fmla="*/ 17 h 654"/>
                  <a:gd name="T36" fmla="*/ 552 w 1211"/>
                  <a:gd name="T37" fmla="*/ 96 h 654"/>
                  <a:gd name="T38" fmla="*/ 557 w 1211"/>
                  <a:gd name="T39" fmla="*/ 17 h 654"/>
                  <a:gd name="T40" fmla="*/ 634 w 1211"/>
                  <a:gd name="T41" fmla="*/ 84 h 654"/>
                  <a:gd name="T42" fmla="*/ 699 w 1211"/>
                  <a:gd name="T43" fmla="*/ 0 h 654"/>
                  <a:gd name="T44" fmla="*/ 696 w 1211"/>
                  <a:gd name="T45" fmla="*/ 96 h 654"/>
                  <a:gd name="T46" fmla="*/ 814 w 1211"/>
                  <a:gd name="T47" fmla="*/ 40 h 654"/>
                  <a:gd name="T48" fmla="*/ 770 w 1211"/>
                  <a:gd name="T49" fmla="*/ 123 h 654"/>
                  <a:gd name="T50" fmla="*/ 879 w 1211"/>
                  <a:gd name="T51" fmla="*/ 62 h 654"/>
                  <a:gd name="T52" fmla="*/ 856 w 1211"/>
                  <a:gd name="T53" fmla="*/ 155 h 654"/>
                  <a:gd name="T54" fmla="*/ 972 w 1211"/>
                  <a:gd name="T55" fmla="*/ 122 h 654"/>
                  <a:gd name="T56" fmla="*/ 948 w 1211"/>
                  <a:gd name="T57" fmla="*/ 195 h 654"/>
                  <a:gd name="T58" fmla="*/ 1066 w 1211"/>
                  <a:gd name="T59" fmla="*/ 184 h 654"/>
                  <a:gd name="T60" fmla="*/ 1004 w 1211"/>
                  <a:gd name="T61" fmla="*/ 260 h 654"/>
                  <a:gd name="T62" fmla="*/ 1140 w 1211"/>
                  <a:gd name="T63" fmla="*/ 266 h 654"/>
                  <a:gd name="T64" fmla="*/ 1068 w 1211"/>
                  <a:gd name="T65" fmla="*/ 337 h 654"/>
                  <a:gd name="T66" fmla="*/ 1175 w 1211"/>
                  <a:gd name="T67" fmla="*/ 357 h 654"/>
                  <a:gd name="T68" fmla="*/ 1093 w 1211"/>
                  <a:gd name="T69" fmla="*/ 399 h 654"/>
                  <a:gd name="T70" fmla="*/ 1181 w 1211"/>
                  <a:gd name="T71" fmla="*/ 448 h 654"/>
                  <a:gd name="T72" fmla="*/ 1095 w 1211"/>
                  <a:gd name="T73" fmla="*/ 500 h 654"/>
                  <a:gd name="T74" fmla="*/ 1211 w 1211"/>
                  <a:gd name="T75" fmla="*/ 561 h 654"/>
                  <a:gd name="T76" fmla="*/ 1104 w 1211"/>
                  <a:gd name="T77" fmla="*/ 591 h 654"/>
                  <a:gd name="T78" fmla="*/ 1175 w 1211"/>
                  <a:gd name="T79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1" h="654">
                    <a:moveTo>
                      <a:pt x="1175" y="654"/>
                    </a:moveTo>
                    <a:lnTo>
                      <a:pt x="14" y="654"/>
                    </a:lnTo>
                    <a:cubicBezTo>
                      <a:pt x="14" y="654"/>
                      <a:pt x="37" y="596"/>
                      <a:pt x="145" y="583"/>
                    </a:cubicBezTo>
                    <a:cubicBezTo>
                      <a:pt x="145" y="583"/>
                      <a:pt x="86" y="561"/>
                      <a:pt x="0" y="593"/>
                    </a:cubicBezTo>
                    <a:cubicBezTo>
                      <a:pt x="0" y="593"/>
                      <a:pt x="15" y="539"/>
                      <a:pt x="145" y="507"/>
                    </a:cubicBezTo>
                    <a:cubicBezTo>
                      <a:pt x="145" y="507"/>
                      <a:pt x="35" y="503"/>
                      <a:pt x="0" y="460"/>
                    </a:cubicBezTo>
                    <a:cubicBezTo>
                      <a:pt x="0" y="460"/>
                      <a:pt x="69" y="480"/>
                      <a:pt x="125" y="450"/>
                    </a:cubicBezTo>
                    <a:cubicBezTo>
                      <a:pt x="125" y="450"/>
                      <a:pt x="62" y="389"/>
                      <a:pt x="11" y="399"/>
                    </a:cubicBezTo>
                    <a:cubicBezTo>
                      <a:pt x="11" y="399"/>
                      <a:pt x="61" y="355"/>
                      <a:pt x="173" y="372"/>
                    </a:cubicBezTo>
                    <a:cubicBezTo>
                      <a:pt x="173" y="372"/>
                      <a:pt x="113" y="300"/>
                      <a:pt x="74" y="305"/>
                    </a:cubicBezTo>
                    <a:cubicBezTo>
                      <a:pt x="74" y="305"/>
                      <a:pt x="110" y="271"/>
                      <a:pt x="205" y="290"/>
                    </a:cubicBezTo>
                    <a:cubicBezTo>
                      <a:pt x="205" y="290"/>
                      <a:pt x="174" y="237"/>
                      <a:pt x="137" y="231"/>
                    </a:cubicBezTo>
                    <a:cubicBezTo>
                      <a:pt x="137" y="231"/>
                      <a:pt x="154" y="184"/>
                      <a:pt x="261" y="209"/>
                    </a:cubicBezTo>
                    <a:cubicBezTo>
                      <a:pt x="261" y="209"/>
                      <a:pt x="244" y="143"/>
                      <a:pt x="193" y="140"/>
                    </a:cubicBezTo>
                    <a:cubicBezTo>
                      <a:pt x="193" y="140"/>
                      <a:pt x="253" y="102"/>
                      <a:pt x="326" y="136"/>
                    </a:cubicBezTo>
                    <a:cubicBezTo>
                      <a:pt x="326" y="136"/>
                      <a:pt x="308" y="67"/>
                      <a:pt x="279" y="62"/>
                    </a:cubicBezTo>
                    <a:cubicBezTo>
                      <a:pt x="279" y="62"/>
                      <a:pt x="418" y="62"/>
                      <a:pt x="463" y="110"/>
                    </a:cubicBezTo>
                    <a:cubicBezTo>
                      <a:pt x="463" y="110"/>
                      <a:pt x="444" y="47"/>
                      <a:pt x="415" y="17"/>
                    </a:cubicBezTo>
                    <a:cubicBezTo>
                      <a:pt x="415" y="17"/>
                      <a:pt x="548" y="43"/>
                      <a:pt x="552" y="96"/>
                    </a:cubicBezTo>
                    <a:cubicBezTo>
                      <a:pt x="552" y="96"/>
                      <a:pt x="569" y="57"/>
                      <a:pt x="557" y="17"/>
                    </a:cubicBezTo>
                    <a:cubicBezTo>
                      <a:pt x="557" y="17"/>
                      <a:pt x="626" y="35"/>
                      <a:pt x="634" y="84"/>
                    </a:cubicBezTo>
                    <a:cubicBezTo>
                      <a:pt x="634" y="84"/>
                      <a:pt x="660" y="12"/>
                      <a:pt x="699" y="0"/>
                    </a:cubicBezTo>
                    <a:cubicBezTo>
                      <a:pt x="699" y="0"/>
                      <a:pt x="684" y="68"/>
                      <a:pt x="696" y="96"/>
                    </a:cubicBezTo>
                    <a:cubicBezTo>
                      <a:pt x="696" y="96"/>
                      <a:pt x="757" y="59"/>
                      <a:pt x="814" y="40"/>
                    </a:cubicBezTo>
                    <a:cubicBezTo>
                      <a:pt x="814" y="40"/>
                      <a:pt x="770" y="85"/>
                      <a:pt x="770" y="123"/>
                    </a:cubicBezTo>
                    <a:cubicBezTo>
                      <a:pt x="770" y="123"/>
                      <a:pt x="827" y="66"/>
                      <a:pt x="879" y="62"/>
                    </a:cubicBezTo>
                    <a:cubicBezTo>
                      <a:pt x="879" y="62"/>
                      <a:pt x="811" y="136"/>
                      <a:pt x="856" y="155"/>
                    </a:cubicBezTo>
                    <a:cubicBezTo>
                      <a:pt x="856" y="155"/>
                      <a:pt x="913" y="116"/>
                      <a:pt x="972" y="122"/>
                    </a:cubicBezTo>
                    <a:cubicBezTo>
                      <a:pt x="972" y="122"/>
                      <a:pt x="930" y="170"/>
                      <a:pt x="948" y="195"/>
                    </a:cubicBezTo>
                    <a:cubicBezTo>
                      <a:pt x="948" y="195"/>
                      <a:pt x="1001" y="170"/>
                      <a:pt x="1066" y="184"/>
                    </a:cubicBezTo>
                    <a:cubicBezTo>
                      <a:pt x="1066" y="184"/>
                      <a:pt x="977" y="231"/>
                      <a:pt x="1004" y="260"/>
                    </a:cubicBezTo>
                    <a:cubicBezTo>
                      <a:pt x="1004" y="260"/>
                      <a:pt x="1072" y="244"/>
                      <a:pt x="1140" y="266"/>
                    </a:cubicBezTo>
                    <a:cubicBezTo>
                      <a:pt x="1140" y="266"/>
                      <a:pt x="1057" y="310"/>
                      <a:pt x="1068" y="337"/>
                    </a:cubicBezTo>
                    <a:cubicBezTo>
                      <a:pt x="1068" y="337"/>
                      <a:pt x="1113" y="342"/>
                      <a:pt x="1175" y="357"/>
                    </a:cubicBezTo>
                    <a:cubicBezTo>
                      <a:pt x="1175" y="357"/>
                      <a:pt x="1114" y="367"/>
                      <a:pt x="1093" y="399"/>
                    </a:cubicBezTo>
                    <a:cubicBezTo>
                      <a:pt x="1093" y="399"/>
                      <a:pt x="1131" y="399"/>
                      <a:pt x="1181" y="448"/>
                    </a:cubicBezTo>
                    <a:cubicBezTo>
                      <a:pt x="1181" y="448"/>
                      <a:pt x="1101" y="453"/>
                      <a:pt x="1095" y="500"/>
                    </a:cubicBezTo>
                    <a:cubicBezTo>
                      <a:pt x="1095" y="500"/>
                      <a:pt x="1155" y="496"/>
                      <a:pt x="1211" y="561"/>
                    </a:cubicBezTo>
                    <a:cubicBezTo>
                      <a:pt x="1211" y="561"/>
                      <a:pt x="1110" y="541"/>
                      <a:pt x="1104" y="591"/>
                    </a:cubicBezTo>
                    <a:cubicBezTo>
                      <a:pt x="1158" y="591"/>
                      <a:pt x="1174" y="643"/>
                      <a:pt x="1175" y="6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A32FB7E4-2EAE-4941-B84A-872CD6DFB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8700" y="441326"/>
                <a:ext cx="660400" cy="357188"/>
              </a:xfrm>
              <a:custGeom>
                <a:avLst/>
                <a:gdLst>
                  <a:gd name="T0" fmla="*/ 844 w 870"/>
                  <a:gd name="T1" fmla="*/ 470 h 470"/>
                  <a:gd name="T2" fmla="*/ 11 w 870"/>
                  <a:gd name="T3" fmla="*/ 470 h 470"/>
                  <a:gd name="T4" fmla="*/ 105 w 870"/>
                  <a:gd name="T5" fmla="*/ 419 h 470"/>
                  <a:gd name="T6" fmla="*/ 0 w 870"/>
                  <a:gd name="T7" fmla="*/ 426 h 470"/>
                  <a:gd name="T8" fmla="*/ 105 w 870"/>
                  <a:gd name="T9" fmla="*/ 364 h 470"/>
                  <a:gd name="T10" fmla="*/ 0 w 870"/>
                  <a:gd name="T11" fmla="*/ 330 h 470"/>
                  <a:gd name="T12" fmla="*/ 90 w 870"/>
                  <a:gd name="T13" fmla="*/ 323 h 470"/>
                  <a:gd name="T14" fmla="*/ 8 w 870"/>
                  <a:gd name="T15" fmla="*/ 287 h 470"/>
                  <a:gd name="T16" fmla="*/ 125 w 870"/>
                  <a:gd name="T17" fmla="*/ 267 h 470"/>
                  <a:gd name="T18" fmla="*/ 54 w 870"/>
                  <a:gd name="T19" fmla="*/ 219 h 470"/>
                  <a:gd name="T20" fmla="*/ 147 w 870"/>
                  <a:gd name="T21" fmla="*/ 208 h 470"/>
                  <a:gd name="T22" fmla="*/ 99 w 870"/>
                  <a:gd name="T23" fmla="*/ 166 h 470"/>
                  <a:gd name="T24" fmla="*/ 188 w 870"/>
                  <a:gd name="T25" fmla="*/ 150 h 470"/>
                  <a:gd name="T26" fmla="*/ 139 w 870"/>
                  <a:gd name="T27" fmla="*/ 101 h 470"/>
                  <a:gd name="T28" fmla="*/ 235 w 870"/>
                  <a:gd name="T29" fmla="*/ 97 h 470"/>
                  <a:gd name="T30" fmla="*/ 201 w 870"/>
                  <a:gd name="T31" fmla="*/ 44 h 470"/>
                  <a:gd name="T32" fmla="*/ 333 w 870"/>
                  <a:gd name="T33" fmla="*/ 79 h 470"/>
                  <a:gd name="T34" fmla="*/ 298 w 870"/>
                  <a:gd name="T35" fmla="*/ 13 h 470"/>
                  <a:gd name="T36" fmla="*/ 397 w 870"/>
                  <a:gd name="T37" fmla="*/ 69 h 470"/>
                  <a:gd name="T38" fmla="*/ 400 w 870"/>
                  <a:gd name="T39" fmla="*/ 13 h 470"/>
                  <a:gd name="T40" fmla="*/ 456 w 870"/>
                  <a:gd name="T41" fmla="*/ 60 h 470"/>
                  <a:gd name="T42" fmla="*/ 502 w 870"/>
                  <a:gd name="T43" fmla="*/ 0 h 470"/>
                  <a:gd name="T44" fmla="*/ 500 w 870"/>
                  <a:gd name="T45" fmla="*/ 69 h 470"/>
                  <a:gd name="T46" fmla="*/ 585 w 870"/>
                  <a:gd name="T47" fmla="*/ 28 h 470"/>
                  <a:gd name="T48" fmla="*/ 553 w 870"/>
                  <a:gd name="T49" fmla="*/ 88 h 470"/>
                  <a:gd name="T50" fmla="*/ 632 w 870"/>
                  <a:gd name="T51" fmla="*/ 44 h 470"/>
                  <a:gd name="T52" fmla="*/ 615 w 870"/>
                  <a:gd name="T53" fmla="*/ 111 h 470"/>
                  <a:gd name="T54" fmla="*/ 698 w 870"/>
                  <a:gd name="T55" fmla="*/ 88 h 470"/>
                  <a:gd name="T56" fmla="*/ 681 w 870"/>
                  <a:gd name="T57" fmla="*/ 140 h 470"/>
                  <a:gd name="T58" fmla="*/ 766 w 870"/>
                  <a:gd name="T59" fmla="*/ 132 h 470"/>
                  <a:gd name="T60" fmla="*/ 721 w 870"/>
                  <a:gd name="T61" fmla="*/ 187 h 470"/>
                  <a:gd name="T62" fmla="*/ 819 w 870"/>
                  <a:gd name="T63" fmla="*/ 191 h 470"/>
                  <a:gd name="T64" fmla="*/ 768 w 870"/>
                  <a:gd name="T65" fmla="*/ 242 h 470"/>
                  <a:gd name="T66" fmla="*/ 844 w 870"/>
                  <a:gd name="T67" fmla="*/ 256 h 470"/>
                  <a:gd name="T68" fmla="*/ 785 w 870"/>
                  <a:gd name="T69" fmla="*/ 286 h 470"/>
                  <a:gd name="T70" fmla="*/ 849 w 870"/>
                  <a:gd name="T71" fmla="*/ 322 h 470"/>
                  <a:gd name="T72" fmla="*/ 786 w 870"/>
                  <a:gd name="T73" fmla="*/ 359 h 470"/>
                  <a:gd name="T74" fmla="*/ 870 w 870"/>
                  <a:gd name="T75" fmla="*/ 403 h 470"/>
                  <a:gd name="T76" fmla="*/ 793 w 870"/>
                  <a:gd name="T77" fmla="*/ 424 h 470"/>
                  <a:gd name="T78" fmla="*/ 844 w 870"/>
                  <a:gd name="T7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70" h="470">
                    <a:moveTo>
                      <a:pt x="844" y="470"/>
                    </a:moveTo>
                    <a:lnTo>
                      <a:pt x="11" y="470"/>
                    </a:lnTo>
                    <a:cubicBezTo>
                      <a:pt x="11" y="470"/>
                      <a:pt x="27" y="428"/>
                      <a:pt x="105" y="419"/>
                    </a:cubicBezTo>
                    <a:cubicBezTo>
                      <a:pt x="105" y="419"/>
                      <a:pt x="62" y="403"/>
                      <a:pt x="0" y="426"/>
                    </a:cubicBezTo>
                    <a:cubicBezTo>
                      <a:pt x="0" y="426"/>
                      <a:pt x="11" y="387"/>
                      <a:pt x="105" y="364"/>
                    </a:cubicBezTo>
                    <a:cubicBezTo>
                      <a:pt x="105" y="364"/>
                      <a:pt x="25" y="361"/>
                      <a:pt x="0" y="330"/>
                    </a:cubicBezTo>
                    <a:cubicBezTo>
                      <a:pt x="0" y="330"/>
                      <a:pt x="50" y="344"/>
                      <a:pt x="90" y="323"/>
                    </a:cubicBezTo>
                    <a:cubicBezTo>
                      <a:pt x="90" y="323"/>
                      <a:pt x="45" y="279"/>
                      <a:pt x="8" y="287"/>
                    </a:cubicBezTo>
                    <a:cubicBezTo>
                      <a:pt x="8" y="287"/>
                      <a:pt x="44" y="255"/>
                      <a:pt x="125" y="267"/>
                    </a:cubicBezTo>
                    <a:cubicBezTo>
                      <a:pt x="125" y="267"/>
                      <a:pt x="82" y="216"/>
                      <a:pt x="54" y="219"/>
                    </a:cubicBezTo>
                    <a:cubicBezTo>
                      <a:pt x="54" y="219"/>
                      <a:pt x="79" y="194"/>
                      <a:pt x="147" y="208"/>
                    </a:cubicBezTo>
                    <a:cubicBezTo>
                      <a:pt x="147" y="208"/>
                      <a:pt x="125" y="170"/>
                      <a:pt x="99" y="166"/>
                    </a:cubicBezTo>
                    <a:cubicBezTo>
                      <a:pt x="99" y="166"/>
                      <a:pt x="111" y="132"/>
                      <a:pt x="188" y="150"/>
                    </a:cubicBezTo>
                    <a:cubicBezTo>
                      <a:pt x="188" y="150"/>
                      <a:pt x="176" y="103"/>
                      <a:pt x="139" y="101"/>
                    </a:cubicBezTo>
                    <a:cubicBezTo>
                      <a:pt x="139" y="101"/>
                      <a:pt x="182" y="73"/>
                      <a:pt x="235" y="97"/>
                    </a:cubicBezTo>
                    <a:cubicBezTo>
                      <a:pt x="235" y="97"/>
                      <a:pt x="222" y="48"/>
                      <a:pt x="201" y="44"/>
                    </a:cubicBezTo>
                    <a:cubicBezTo>
                      <a:pt x="201" y="44"/>
                      <a:pt x="300" y="44"/>
                      <a:pt x="333" y="79"/>
                    </a:cubicBezTo>
                    <a:cubicBezTo>
                      <a:pt x="333" y="79"/>
                      <a:pt x="319" y="34"/>
                      <a:pt x="298" y="13"/>
                    </a:cubicBezTo>
                    <a:cubicBezTo>
                      <a:pt x="298" y="13"/>
                      <a:pt x="394" y="31"/>
                      <a:pt x="397" y="69"/>
                    </a:cubicBezTo>
                    <a:cubicBezTo>
                      <a:pt x="397" y="69"/>
                      <a:pt x="409" y="41"/>
                      <a:pt x="400" y="13"/>
                    </a:cubicBezTo>
                    <a:cubicBezTo>
                      <a:pt x="400" y="13"/>
                      <a:pt x="450" y="25"/>
                      <a:pt x="456" y="60"/>
                    </a:cubicBezTo>
                    <a:cubicBezTo>
                      <a:pt x="456" y="60"/>
                      <a:pt x="475" y="8"/>
                      <a:pt x="502" y="0"/>
                    </a:cubicBezTo>
                    <a:cubicBezTo>
                      <a:pt x="502" y="0"/>
                      <a:pt x="491" y="49"/>
                      <a:pt x="500" y="69"/>
                    </a:cubicBezTo>
                    <a:cubicBezTo>
                      <a:pt x="500" y="69"/>
                      <a:pt x="544" y="42"/>
                      <a:pt x="585" y="28"/>
                    </a:cubicBezTo>
                    <a:cubicBezTo>
                      <a:pt x="585" y="28"/>
                      <a:pt x="553" y="61"/>
                      <a:pt x="553" y="88"/>
                    </a:cubicBezTo>
                    <a:cubicBezTo>
                      <a:pt x="553" y="88"/>
                      <a:pt x="594" y="47"/>
                      <a:pt x="632" y="44"/>
                    </a:cubicBezTo>
                    <a:cubicBezTo>
                      <a:pt x="632" y="44"/>
                      <a:pt x="583" y="97"/>
                      <a:pt x="615" y="111"/>
                    </a:cubicBezTo>
                    <a:cubicBezTo>
                      <a:pt x="615" y="111"/>
                      <a:pt x="656" y="83"/>
                      <a:pt x="698" y="88"/>
                    </a:cubicBezTo>
                    <a:cubicBezTo>
                      <a:pt x="698" y="88"/>
                      <a:pt x="668" y="122"/>
                      <a:pt x="681" y="140"/>
                    </a:cubicBezTo>
                    <a:cubicBezTo>
                      <a:pt x="681" y="140"/>
                      <a:pt x="719" y="122"/>
                      <a:pt x="766" y="132"/>
                    </a:cubicBezTo>
                    <a:cubicBezTo>
                      <a:pt x="766" y="132"/>
                      <a:pt x="702" y="166"/>
                      <a:pt x="721" y="187"/>
                    </a:cubicBezTo>
                    <a:cubicBezTo>
                      <a:pt x="721" y="187"/>
                      <a:pt x="770" y="175"/>
                      <a:pt x="819" y="191"/>
                    </a:cubicBezTo>
                    <a:cubicBezTo>
                      <a:pt x="819" y="191"/>
                      <a:pt x="759" y="223"/>
                      <a:pt x="768" y="242"/>
                    </a:cubicBezTo>
                    <a:cubicBezTo>
                      <a:pt x="768" y="242"/>
                      <a:pt x="800" y="246"/>
                      <a:pt x="844" y="256"/>
                    </a:cubicBezTo>
                    <a:cubicBezTo>
                      <a:pt x="844" y="256"/>
                      <a:pt x="800" y="263"/>
                      <a:pt x="785" y="286"/>
                    </a:cubicBezTo>
                    <a:cubicBezTo>
                      <a:pt x="785" y="286"/>
                      <a:pt x="813" y="286"/>
                      <a:pt x="849" y="322"/>
                    </a:cubicBezTo>
                    <a:cubicBezTo>
                      <a:pt x="849" y="322"/>
                      <a:pt x="791" y="325"/>
                      <a:pt x="786" y="359"/>
                    </a:cubicBezTo>
                    <a:cubicBezTo>
                      <a:pt x="786" y="359"/>
                      <a:pt x="830" y="356"/>
                      <a:pt x="870" y="403"/>
                    </a:cubicBezTo>
                    <a:cubicBezTo>
                      <a:pt x="870" y="403"/>
                      <a:pt x="798" y="389"/>
                      <a:pt x="793" y="424"/>
                    </a:cubicBezTo>
                    <a:cubicBezTo>
                      <a:pt x="832" y="424"/>
                      <a:pt x="844" y="462"/>
                      <a:pt x="844" y="47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sp>
        <p:nvSpPr>
          <p:cNvPr id="24" name="자유형: 도형 45">
            <a:extLst>
              <a:ext uri="{FF2B5EF4-FFF2-40B4-BE49-F238E27FC236}">
                <a16:creationId xmlns:a16="http://schemas.microsoft.com/office/drawing/2014/main" id="{8439AF06-5F6D-47BA-8129-5F40CAE57AEF}"/>
              </a:ext>
            </a:extLst>
          </p:cNvPr>
          <p:cNvSpPr>
            <a:spLocks/>
          </p:cNvSpPr>
          <p:nvPr/>
        </p:nvSpPr>
        <p:spPr bwMode="auto">
          <a:xfrm rot="20979719">
            <a:off x="2020308" y="1071958"/>
            <a:ext cx="2701088" cy="5227681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FB00B9-9E8D-4860-9FEE-08943104D0F1}"/>
              </a:ext>
            </a:extLst>
          </p:cNvPr>
          <p:cNvGrpSpPr/>
          <p:nvPr/>
        </p:nvGrpSpPr>
        <p:grpSpPr>
          <a:xfrm>
            <a:off x="9400531" y="288184"/>
            <a:ext cx="2392338" cy="3335788"/>
            <a:chOff x="4372976" y="1747714"/>
            <a:chExt cx="3427951" cy="47798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955FA8C-AAD1-4D46-8DDC-F786C7A3AC47}"/>
                </a:ext>
              </a:extLst>
            </p:cNvPr>
            <p:cNvGrpSpPr/>
            <p:nvPr/>
          </p:nvGrpSpPr>
          <p:grpSpPr>
            <a:xfrm>
              <a:off x="5011204" y="4959484"/>
              <a:ext cx="2050634" cy="1568039"/>
              <a:chOff x="3432883" y="4959482"/>
              <a:chExt cx="2050634" cy="1568039"/>
            </a:xfrm>
            <a:solidFill>
              <a:schemeClr val="tx1"/>
            </a:solidFill>
          </p:grpSpPr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E4EEB723-B248-4C37-ADDF-053AA04AFC33}"/>
                  </a:ext>
                </a:extLst>
              </p:cNvPr>
              <p:cNvSpPr/>
              <p:nvPr/>
            </p:nvSpPr>
            <p:spPr>
              <a:xfrm>
                <a:off x="3768393" y="5031845"/>
                <a:ext cx="1617554" cy="1495676"/>
              </a:xfrm>
              <a:custGeom>
                <a:avLst/>
                <a:gdLst>
                  <a:gd name="connsiteX0" fmla="*/ 922351 w 1836751"/>
                  <a:gd name="connsiteY0" fmla="*/ 0 h 1001864"/>
                  <a:gd name="connsiteX1" fmla="*/ 0 w 1836751"/>
                  <a:gd name="connsiteY1" fmla="*/ 405516 h 1001864"/>
                  <a:gd name="connsiteX2" fmla="*/ 842838 w 1836751"/>
                  <a:gd name="connsiteY2" fmla="*/ 143123 h 1001864"/>
                  <a:gd name="connsiteX3" fmla="*/ 652007 w 1836751"/>
                  <a:gd name="connsiteY3" fmla="*/ 787179 h 1001864"/>
                  <a:gd name="connsiteX4" fmla="*/ 962108 w 1836751"/>
                  <a:gd name="connsiteY4" fmla="*/ 159026 h 1001864"/>
                  <a:gd name="connsiteX5" fmla="*/ 930303 w 1836751"/>
                  <a:gd name="connsiteY5" fmla="*/ 1001864 h 1001864"/>
                  <a:gd name="connsiteX6" fmla="*/ 1033670 w 1836751"/>
                  <a:gd name="connsiteY6" fmla="*/ 95416 h 1001864"/>
                  <a:gd name="connsiteX7" fmla="*/ 1272209 w 1836751"/>
                  <a:gd name="connsiteY7" fmla="*/ 985962 h 1001864"/>
                  <a:gd name="connsiteX8" fmla="*/ 1160891 w 1836751"/>
                  <a:gd name="connsiteY8" fmla="*/ 95416 h 1001864"/>
                  <a:gd name="connsiteX9" fmla="*/ 1733385 w 1836751"/>
                  <a:gd name="connsiteY9" fmla="*/ 763325 h 1001864"/>
                  <a:gd name="connsiteX10" fmla="*/ 1264258 w 1836751"/>
                  <a:gd name="connsiteY10" fmla="*/ 79513 h 1001864"/>
                  <a:gd name="connsiteX11" fmla="*/ 1836751 w 1836751"/>
                  <a:gd name="connsiteY11" fmla="*/ 214685 h 1001864"/>
                  <a:gd name="connsiteX12" fmla="*/ 922351 w 1836751"/>
                  <a:gd name="connsiteY12" fmla="*/ 0 h 1001864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42838 w 1836751"/>
                  <a:gd name="connsiteY2" fmla="*/ 131217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43782 w 1836751"/>
                  <a:gd name="connsiteY0" fmla="*/ 0 h 989958"/>
                  <a:gd name="connsiteX1" fmla="*/ 0 w 1836751"/>
                  <a:gd name="connsiteY1" fmla="*/ 393610 h 989958"/>
                  <a:gd name="connsiteX2" fmla="*/ 885701 w 1836751"/>
                  <a:gd name="connsiteY2" fmla="*/ 78829 h 989958"/>
                  <a:gd name="connsiteX3" fmla="*/ 652007 w 1836751"/>
                  <a:gd name="connsiteY3" fmla="*/ 775273 h 989958"/>
                  <a:gd name="connsiteX4" fmla="*/ 962108 w 1836751"/>
                  <a:gd name="connsiteY4" fmla="*/ 147120 h 989958"/>
                  <a:gd name="connsiteX5" fmla="*/ 930303 w 1836751"/>
                  <a:gd name="connsiteY5" fmla="*/ 989958 h 989958"/>
                  <a:gd name="connsiteX6" fmla="*/ 1033670 w 1836751"/>
                  <a:gd name="connsiteY6" fmla="*/ 83510 h 989958"/>
                  <a:gd name="connsiteX7" fmla="*/ 1272209 w 1836751"/>
                  <a:gd name="connsiteY7" fmla="*/ 974056 h 989958"/>
                  <a:gd name="connsiteX8" fmla="*/ 1160891 w 1836751"/>
                  <a:gd name="connsiteY8" fmla="*/ 83510 h 989958"/>
                  <a:gd name="connsiteX9" fmla="*/ 1733385 w 1836751"/>
                  <a:gd name="connsiteY9" fmla="*/ 751419 h 989958"/>
                  <a:gd name="connsiteX10" fmla="*/ 1264258 w 1836751"/>
                  <a:gd name="connsiteY10" fmla="*/ 67607 h 989958"/>
                  <a:gd name="connsiteX11" fmla="*/ 1836751 w 1836751"/>
                  <a:gd name="connsiteY11" fmla="*/ 202779 h 989958"/>
                  <a:gd name="connsiteX12" fmla="*/ 943782 w 1836751"/>
                  <a:gd name="connsiteY12" fmla="*/ 0 h 989958"/>
                  <a:gd name="connsiteX0" fmla="*/ 929495 w 1822464"/>
                  <a:gd name="connsiteY0" fmla="*/ 0 h 989958"/>
                  <a:gd name="connsiteX1" fmla="*/ 0 w 1822464"/>
                  <a:gd name="connsiteY1" fmla="*/ 476953 h 989958"/>
                  <a:gd name="connsiteX2" fmla="*/ 871414 w 1822464"/>
                  <a:gd name="connsiteY2" fmla="*/ 78829 h 989958"/>
                  <a:gd name="connsiteX3" fmla="*/ 637720 w 1822464"/>
                  <a:gd name="connsiteY3" fmla="*/ 775273 h 989958"/>
                  <a:gd name="connsiteX4" fmla="*/ 947821 w 1822464"/>
                  <a:gd name="connsiteY4" fmla="*/ 147120 h 989958"/>
                  <a:gd name="connsiteX5" fmla="*/ 916016 w 1822464"/>
                  <a:gd name="connsiteY5" fmla="*/ 989958 h 989958"/>
                  <a:gd name="connsiteX6" fmla="*/ 1019383 w 1822464"/>
                  <a:gd name="connsiteY6" fmla="*/ 83510 h 989958"/>
                  <a:gd name="connsiteX7" fmla="*/ 1257922 w 1822464"/>
                  <a:gd name="connsiteY7" fmla="*/ 974056 h 989958"/>
                  <a:gd name="connsiteX8" fmla="*/ 1146604 w 1822464"/>
                  <a:gd name="connsiteY8" fmla="*/ 83510 h 989958"/>
                  <a:gd name="connsiteX9" fmla="*/ 1719098 w 1822464"/>
                  <a:gd name="connsiteY9" fmla="*/ 751419 h 989958"/>
                  <a:gd name="connsiteX10" fmla="*/ 1249971 w 1822464"/>
                  <a:gd name="connsiteY10" fmla="*/ 67607 h 989958"/>
                  <a:gd name="connsiteX11" fmla="*/ 1822464 w 1822464"/>
                  <a:gd name="connsiteY11" fmla="*/ 202779 h 989958"/>
                  <a:gd name="connsiteX12" fmla="*/ 929495 w 1822464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575808 w 1760552"/>
                  <a:gd name="connsiteY3" fmla="*/ 775273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85909 w 1760552"/>
                  <a:gd name="connsiteY4" fmla="*/ 147120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57471 w 1760552"/>
                  <a:gd name="connsiteY6" fmla="*/ 83510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196010 w 1760552"/>
                  <a:gd name="connsiteY7" fmla="*/ 974056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1084692 w 1760552"/>
                  <a:gd name="connsiteY8" fmla="*/ 83510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1188059 w 1760552"/>
                  <a:gd name="connsiteY10" fmla="*/ 67607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0 h 989958"/>
                  <a:gd name="connsiteX1" fmla="*/ 0 w 1760552"/>
                  <a:gd name="connsiteY1" fmla="*/ 619828 h 989958"/>
                  <a:gd name="connsiteX2" fmla="*/ 809502 w 1760552"/>
                  <a:gd name="connsiteY2" fmla="*/ 78829 h 989958"/>
                  <a:gd name="connsiteX3" fmla="*/ 480558 w 1760552"/>
                  <a:gd name="connsiteY3" fmla="*/ 784798 h 989958"/>
                  <a:gd name="connsiteX4" fmla="*/ 871622 w 1760552"/>
                  <a:gd name="connsiteY4" fmla="*/ 85208 h 989958"/>
                  <a:gd name="connsiteX5" fmla="*/ 854104 w 1760552"/>
                  <a:gd name="connsiteY5" fmla="*/ 989958 h 989958"/>
                  <a:gd name="connsiteX6" fmla="*/ 912227 w 1760552"/>
                  <a:gd name="connsiteY6" fmla="*/ 57316 h 989958"/>
                  <a:gd name="connsiteX7" fmla="*/ 1079329 w 1760552"/>
                  <a:gd name="connsiteY7" fmla="*/ 971675 h 989958"/>
                  <a:gd name="connsiteX8" fmla="*/ 958485 w 1760552"/>
                  <a:gd name="connsiteY8" fmla="*/ 66841 h 989958"/>
                  <a:gd name="connsiteX9" fmla="*/ 1657186 w 1760552"/>
                  <a:gd name="connsiteY9" fmla="*/ 751419 h 989958"/>
                  <a:gd name="connsiteX10" fmla="*/ 983272 w 1760552"/>
                  <a:gd name="connsiteY10" fmla="*/ 53320 h 989958"/>
                  <a:gd name="connsiteX11" fmla="*/ 1760552 w 1760552"/>
                  <a:gd name="connsiteY11" fmla="*/ 202779 h 989958"/>
                  <a:gd name="connsiteX12" fmla="*/ 867583 w 1760552"/>
                  <a:gd name="connsiteY12" fmla="*/ 0 h 989958"/>
                  <a:gd name="connsiteX0" fmla="*/ 867583 w 1760552"/>
                  <a:gd name="connsiteY0" fmla="*/ 4327 h 994285"/>
                  <a:gd name="connsiteX1" fmla="*/ 0 w 1760552"/>
                  <a:gd name="connsiteY1" fmla="*/ 624155 h 994285"/>
                  <a:gd name="connsiteX2" fmla="*/ 809502 w 1760552"/>
                  <a:gd name="connsiteY2" fmla="*/ 83156 h 994285"/>
                  <a:gd name="connsiteX3" fmla="*/ 480558 w 1760552"/>
                  <a:gd name="connsiteY3" fmla="*/ 789125 h 994285"/>
                  <a:gd name="connsiteX4" fmla="*/ 871622 w 1760552"/>
                  <a:gd name="connsiteY4" fmla="*/ 89535 h 994285"/>
                  <a:gd name="connsiteX5" fmla="*/ 854104 w 1760552"/>
                  <a:gd name="connsiteY5" fmla="*/ 994285 h 994285"/>
                  <a:gd name="connsiteX6" fmla="*/ 912227 w 1760552"/>
                  <a:gd name="connsiteY6" fmla="*/ 61643 h 994285"/>
                  <a:gd name="connsiteX7" fmla="*/ 1079329 w 1760552"/>
                  <a:gd name="connsiteY7" fmla="*/ 976002 h 994285"/>
                  <a:gd name="connsiteX8" fmla="*/ 958485 w 1760552"/>
                  <a:gd name="connsiteY8" fmla="*/ 71168 h 994285"/>
                  <a:gd name="connsiteX9" fmla="*/ 1657186 w 1760552"/>
                  <a:gd name="connsiteY9" fmla="*/ 755746 h 994285"/>
                  <a:gd name="connsiteX10" fmla="*/ 983272 w 1760552"/>
                  <a:gd name="connsiteY10" fmla="*/ 57647 h 994285"/>
                  <a:gd name="connsiteX11" fmla="*/ 1760552 w 1760552"/>
                  <a:gd name="connsiteY11" fmla="*/ 207106 h 994285"/>
                  <a:gd name="connsiteX12" fmla="*/ 907339 w 1760552"/>
                  <a:gd name="connsiteY12" fmla="*/ 0 h 994285"/>
                  <a:gd name="connsiteX13" fmla="*/ 867583 w 1760552"/>
                  <a:gd name="connsiteY13" fmla="*/ 4327 h 994285"/>
                  <a:gd name="connsiteX0" fmla="*/ 867583 w 1769068"/>
                  <a:gd name="connsiteY0" fmla="*/ 4327 h 994285"/>
                  <a:gd name="connsiteX1" fmla="*/ 0 w 1769068"/>
                  <a:gd name="connsiteY1" fmla="*/ 624155 h 994285"/>
                  <a:gd name="connsiteX2" fmla="*/ 809502 w 1769068"/>
                  <a:gd name="connsiteY2" fmla="*/ 83156 h 994285"/>
                  <a:gd name="connsiteX3" fmla="*/ 480558 w 1769068"/>
                  <a:gd name="connsiteY3" fmla="*/ 789125 h 994285"/>
                  <a:gd name="connsiteX4" fmla="*/ 871622 w 1769068"/>
                  <a:gd name="connsiteY4" fmla="*/ 89535 h 994285"/>
                  <a:gd name="connsiteX5" fmla="*/ 854104 w 1769068"/>
                  <a:gd name="connsiteY5" fmla="*/ 994285 h 994285"/>
                  <a:gd name="connsiteX6" fmla="*/ 912227 w 1769068"/>
                  <a:gd name="connsiteY6" fmla="*/ 61643 h 994285"/>
                  <a:gd name="connsiteX7" fmla="*/ 1079329 w 1769068"/>
                  <a:gd name="connsiteY7" fmla="*/ 976002 h 994285"/>
                  <a:gd name="connsiteX8" fmla="*/ 958485 w 1769068"/>
                  <a:gd name="connsiteY8" fmla="*/ 71168 h 994285"/>
                  <a:gd name="connsiteX9" fmla="*/ 1657186 w 1769068"/>
                  <a:gd name="connsiteY9" fmla="*/ 755746 h 994285"/>
                  <a:gd name="connsiteX10" fmla="*/ 983272 w 1769068"/>
                  <a:gd name="connsiteY10" fmla="*/ 57647 h 994285"/>
                  <a:gd name="connsiteX11" fmla="*/ 1760552 w 1769068"/>
                  <a:gd name="connsiteY11" fmla="*/ 207106 h 994285"/>
                  <a:gd name="connsiteX12" fmla="*/ 1381208 w 1769068"/>
                  <a:gd name="connsiteY12" fmla="*/ 97632 h 994285"/>
                  <a:gd name="connsiteX13" fmla="*/ 907339 w 1769068"/>
                  <a:gd name="connsiteY13" fmla="*/ 0 h 994285"/>
                  <a:gd name="connsiteX14" fmla="*/ 867583 w 1769068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31999"/>
                  <a:gd name="connsiteY0" fmla="*/ 4327 h 994285"/>
                  <a:gd name="connsiteX1" fmla="*/ 0 w 1731999"/>
                  <a:gd name="connsiteY1" fmla="*/ 624155 h 994285"/>
                  <a:gd name="connsiteX2" fmla="*/ 809502 w 1731999"/>
                  <a:gd name="connsiteY2" fmla="*/ 83156 h 994285"/>
                  <a:gd name="connsiteX3" fmla="*/ 480558 w 1731999"/>
                  <a:gd name="connsiteY3" fmla="*/ 789125 h 994285"/>
                  <a:gd name="connsiteX4" fmla="*/ 871622 w 1731999"/>
                  <a:gd name="connsiteY4" fmla="*/ 89535 h 994285"/>
                  <a:gd name="connsiteX5" fmla="*/ 854104 w 1731999"/>
                  <a:gd name="connsiteY5" fmla="*/ 994285 h 994285"/>
                  <a:gd name="connsiteX6" fmla="*/ 912227 w 1731999"/>
                  <a:gd name="connsiteY6" fmla="*/ 61643 h 994285"/>
                  <a:gd name="connsiteX7" fmla="*/ 1079329 w 1731999"/>
                  <a:gd name="connsiteY7" fmla="*/ 976002 h 994285"/>
                  <a:gd name="connsiteX8" fmla="*/ 958485 w 1731999"/>
                  <a:gd name="connsiteY8" fmla="*/ 71168 h 994285"/>
                  <a:gd name="connsiteX9" fmla="*/ 1657186 w 1731999"/>
                  <a:gd name="connsiteY9" fmla="*/ 755746 h 994285"/>
                  <a:gd name="connsiteX10" fmla="*/ 983272 w 1731999"/>
                  <a:gd name="connsiteY10" fmla="*/ 57647 h 994285"/>
                  <a:gd name="connsiteX11" fmla="*/ 1722452 w 1731999"/>
                  <a:gd name="connsiteY11" fmla="*/ 388081 h 994285"/>
                  <a:gd name="connsiteX12" fmla="*/ 1381208 w 1731999"/>
                  <a:gd name="connsiteY12" fmla="*/ 97632 h 994285"/>
                  <a:gd name="connsiteX13" fmla="*/ 907339 w 1731999"/>
                  <a:gd name="connsiteY13" fmla="*/ 0 h 994285"/>
                  <a:gd name="connsiteX14" fmla="*/ 867583 w 1731999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381208 w 1722452"/>
                  <a:gd name="connsiteY12" fmla="*/ 97632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33570 w 1722452"/>
                  <a:gd name="connsiteY12" fmla="*/ 61914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0 w 1722452"/>
                  <a:gd name="connsiteY1" fmla="*/ 624155 h 994285"/>
                  <a:gd name="connsiteX2" fmla="*/ 809502 w 1722452"/>
                  <a:gd name="connsiteY2" fmla="*/ 83156 h 994285"/>
                  <a:gd name="connsiteX3" fmla="*/ 480558 w 1722452"/>
                  <a:gd name="connsiteY3" fmla="*/ 789125 h 994285"/>
                  <a:gd name="connsiteX4" fmla="*/ 871622 w 1722452"/>
                  <a:gd name="connsiteY4" fmla="*/ 89535 h 994285"/>
                  <a:gd name="connsiteX5" fmla="*/ 854104 w 1722452"/>
                  <a:gd name="connsiteY5" fmla="*/ 994285 h 994285"/>
                  <a:gd name="connsiteX6" fmla="*/ 912227 w 1722452"/>
                  <a:gd name="connsiteY6" fmla="*/ 61643 h 994285"/>
                  <a:gd name="connsiteX7" fmla="*/ 1079329 w 1722452"/>
                  <a:gd name="connsiteY7" fmla="*/ 976002 h 994285"/>
                  <a:gd name="connsiteX8" fmla="*/ 958485 w 1722452"/>
                  <a:gd name="connsiteY8" fmla="*/ 71168 h 994285"/>
                  <a:gd name="connsiteX9" fmla="*/ 1657186 w 1722452"/>
                  <a:gd name="connsiteY9" fmla="*/ 755746 h 994285"/>
                  <a:gd name="connsiteX10" fmla="*/ 983272 w 1722452"/>
                  <a:gd name="connsiteY10" fmla="*/ 57647 h 994285"/>
                  <a:gd name="connsiteX11" fmla="*/ 1722452 w 1722452"/>
                  <a:gd name="connsiteY11" fmla="*/ 388081 h 994285"/>
                  <a:gd name="connsiteX12" fmla="*/ 1271670 w 1722452"/>
                  <a:gd name="connsiteY12" fmla="*/ 64295 h 994285"/>
                  <a:gd name="connsiteX13" fmla="*/ 907339 w 1722452"/>
                  <a:gd name="connsiteY13" fmla="*/ 0 h 994285"/>
                  <a:gd name="connsiteX14" fmla="*/ 867583 w 1722452"/>
                  <a:gd name="connsiteY14" fmla="*/ 4327 h 994285"/>
                  <a:gd name="connsiteX0" fmla="*/ 867583 w 1722452"/>
                  <a:gd name="connsiteY0" fmla="*/ 4327 h 994285"/>
                  <a:gd name="connsiteX1" fmla="*/ 528722 w 1722452"/>
                  <a:gd name="connsiteY1" fmla="*/ 200026 h 994285"/>
                  <a:gd name="connsiteX2" fmla="*/ 0 w 1722452"/>
                  <a:gd name="connsiteY2" fmla="*/ 624155 h 994285"/>
                  <a:gd name="connsiteX3" fmla="*/ 809502 w 1722452"/>
                  <a:gd name="connsiteY3" fmla="*/ 83156 h 994285"/>
                  <a:gd name="connsiteX4" fmla="*/ 480558 w 1722452"/>
                  <a:gd name="connsiteY4" fmla="*/ 789125 h 994285"/>
                  <a:gd name="connsiteX5" fmla="*/ 871622 w 1722452"/>
                  <a:gd name="connsiteY5" fmla="*/ 89535 h 994285"/>
                  <a:gd name="connsiteX6" fmla="*/ 854104 w 1722452"/>
                  <a:gd name="connsiteY6" fmla="*/ 994285 h 994285"/>
                  <a:gd name="connsiteX7" fmla="*/ 912227 w 1722452"/>
                  <a:gd name="connsiteY7" fmla="*/ 61643 h 994285"/>
                  <a:gd name="connsiteX8" fmla="*/ 1079329 w 1722452"/>
                  <a:gd name="connsiteY8" fmla="*/ 976002 h 994285"/>
                  <a:gd name="connsiteX9" fmla="*/ 958485 w 1722452"/>
                  <a:gd name="connsiteY9" fmla="*/ 71168 h 994285"/>
                  <a:gd name="connsiteX10" fmla="*/ 1657186 w 1722452"/>
                  <a:gd name="connsiteY10" fmla="*/ 755746 h 994285"/>
                  <a:gd name="connsiteX11" fmla="*/ 983272 w 1722452"/>
                  <a:gd name="connsiteY11" fmla="*/ 57647 h 994285"/>
                  <a:gd name="connsiteX12" fmla="*/ 1722452 w 1722452"/>
                  <a:gd name="connsiteY12" fmla="*/ 388081 h 994285"/>
                  <a:gd name="connsiteX13" fmla="*/ 1271670 w 1722452"/>
                  <a:gd name="connsiteY13" fmla="*/ 64295 h 994285"/>
                  <a:gd name="connsiteX14" fmla="*/ 907339 w 1722452"/>
                  <a:gd name="connsiteY14" fmla="*/ 0 h 994285"/>
                  <a:gd name="connsiteX15" fmla="*/ 867583 w 1722452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36601 w 1491470"/>
                  <a:gd name="connsiteY0" fmla="*/ 4327 h 994285"/>
                  <a:gd name="connsiteX1" fmla="*/ 297740 w 1491470"/>
                  <a:gd name="connsiteY1" fmla="*/ 200026 h 994285"/>
                  <a:gd name="connsiteX2" fmla="*/ 0 w 1491470"/>
                  <a:gd name="connsiteY2" fmla="*/ 607487 h 994285"/>
                  <a:gd name="connsiteX3" fmla="*/ 578520 w 1491470"/>
                  <a:gd name="connsiteY3" fmla="*/ 83156 h 994285"/>
                  <a:gd name="connsiteX4" fmla="*/ 249576 w 1491470"/>
                  <a:gd name="connsiteY4" fmla="*/ 789125 h 994285"/>
                  <a:gd name="connsiteX5" fmla="*/ 640640 w 1491470"/>
                  <a:gd name="connsiteY5" fmla="*/ 89535 h 994285"/>
                  <a:gd name="connsiteX6" fmla="*/ 623122 w 1491470"/>
                  <a:gd name="connsiteY6" fmla="*/ 994285 h 994285"/>
                  <a:gd name="connsiteX7" fmla="*/ 681245 w 1491470"/>
                  <a:gd name="connsiteY7" fmla="*/ 61643 h 994285"/>
                  <a:gd name="connsiteX8" fmla="*/ 848347 w 1491470"/>
                  <a:gd name="connsiteY8" fmla="*/ 976002 h 994285"/>
                  <a:gd name="connsiteX9" fmla="*/ 727503 w 1491470"/>
                  <a:gd name="connsiteY9" fmla="*/ 71168 h 994285"/>
                  <a:gd name="connsiteX10" fmla="*/ 1426204 w 1491470"/>
                  <a:gd name="connsiteY10" fmla="*/ 755746 h 994285"/>
                  <a:gd name="connsiteX11" fmla="*/ 752290 w 1491470"/>
                  <a:gd name="connsiteY11" fmla="*/ 57647 h 994285"/>
                  <a:gd name="connsiteX12" fmla="*/ 1491470 w 1491470"/>
                  <a:gd name="connsiteY12" fmla="*/ 388081 h 994285"/>
                  <a:gd name="connsiteX13" fmla="*/ 1040688 w 1491470"/>
                  <a:gd name="connsiteY13" fmla="*/ 64295 h 994285"/>
                  <a:gd name="connsiteX14" fmla="*/ 676357 w 1491470"/>
                  <a:gd name="connsiteY14" fmla="*/ 0 h 994285"/>
                  <a:gd name="connsiteX15" fmla="*/ 636601 w 1491470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223383 w 1465277"/>
                  <a:gd name="connsiteY4" fmla="*/ 789125 h 994285"/>
                  <a:gd name="connsiteX5" fmla="*/ 614447 w 1465277"/>
                  <a:gd name="connsiteY5" fmla="*/ 89535 h 994285"/>
                  <a:gd name="connsiteX6" fmla="*/ 596929 w 1465277"/>
                  <a:gd name="connsiteY6" fmla="*/ 994285 h 994285"/>
                  <a:gd name="connsiteX7" fmla="*/ 655052 w 1465277"/>
                  <a:gd name="connsiteY7" fmla="*/ 61643 h 994285"/>
                  <a:gd name="connsiteX8" fmla="*/ 822154 w 1465277"/>
                  <a:gd name="connsiteY8" fmla="*/ 976002 h 994285"/>
                  <a:gd name="connsiteX9" fmla="*/ 701310 w 1465277"/>
                  <a:gd name="connsiteY9" fmla="*/ 71168 h 994285"/>
                  <a:gd name="connsiteX10" fmla="*/ 1400011 w 1465277"/>
                  <a:gd name="connsiteY10" fmla="*/ 755746 h 994285"/>
                  <a:gd name="connsiteX11" fmla="*/ 726097 w 1465277"/>
                  <a:gd name="connsiteY11" fmla="*/ 57647 h 994285"/>
                  <a:gd name="connsiteX12" fmla="*/ 1465277 w 1465277"/>
                  <a:gd name="connsiteY12" fmla="*/ 388081 h 994285"/>
                  <a:gd name="connsiteX13" fmla="*/ 1014495 w 1465277"/>
                  <a:gd name="connsiteY13" fmla="*/ 64295 h 994285"/>
                  <a:gd name="connsiteX14" fmla="*/ 650164 w 1465277"/>
                  <a:gd name="connsiteY14" fmla="*/ 0 h 994285"/>
                  <a:gd name="connsiteX15" fmla="*/ 610408 w 1465277"/>
                  <a:gd name="connsiteY15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223383 w 1465277"/>
                  <a:gd name="connsiteY5" fmla="*/ 789125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64415 w 1465277"/>
                  <a:gd name="connsiteY4" fmla="*/ 411957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14447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400011 w 1465277"/>
                  <a:gd name="connsiteY11" fmla="*/ 755746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726097 w 1465277"/>
                  <a:gd name="connsiteY12" fmla="*/ 57647 h 994285"/>
                  <a:gd name="connsiteX13" fmla="*/ 1465277 w 1465277"/>
                  <a:gd name="connsiteY13" fmla="*/ 388081 h 994285"/>
                  <a:gd name="connsiteX14" fmla="*/ 1014495 w 1465277"/>
                  <a:gd name="connsiteY14" fmla="*/ 64295 h 994285"/>
                  <a:gd name="connsiteX15" fmla="*/ 650164 w 1465277"/>
                  <a:gd name="connsiteY15" fmla="*/ 0 h 994285"/>
                  <a:gd name="connsiteX16" fmla="*/ 610408 w 1465277"/>
                  <a:gd name="connsiteY16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701310 w 1465277"/>
                  <a:gd name="connsiteY10" fmla="*/ 71168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465277"/>
                  <a:gd name="connsiteY0" fmla="*/ 4327 h 994285"/>
                  <a:gd name="connsiteX1" fmla="*/ 271547 w 1465277"/>
                  <a:gd name="connsiteY1" fmla="*/ 200026 h 994285"/>
                  <a:gd name="connsiteX2" fmla="*/ 0 w 1465277"/>
                  <a:gd name="connsiteY2" fmla="*/ 612249 h 994285"/>
                  <a:gd name="connsiteX3" fmla="*/ 552327 w 1465277"/>
                  <a:gd name="connsiteY3" fmla="*/ 83156 h 994285"/>
                  <a:gd name="connsiteX4" fmla="*/ 381084 w 1465277"/>
                  <a:gd name="connsiteY4" fmla="*/ 359570 h 994285"/>
                  <a:gd name="connsiteX5" fmla="*/ 309108 w 1465277"/>
                  <a:gd name="connsiteY5" fmla="*/ 862944 h 994285"/>
                  <a:gd name="connsiteX6" fmla="*/ 602540 w 1465277"/>
                  <a:gd name="connsiteY6" fmla="*/ 89535 h 994285"/>
                  <a:gd name="connsiteX7" fmla="*/ 596929 w 1465277"/>
                  <a:gd name="connsiteY7" fmla="*/ 994285 h 994285"/>
                  <a:gd name="connsiteX8" fmla="*/ 655052 w 1465277"/>
                  <a:gd name="connsiteY8" fmla="*/ 61643 h 994285"/>
                  <a:gd name="connsiteX9" fmla="*/ 822154 w 1465277"/>
                  <a:gd name="connsiteY9" fmla="*/ 976002 h 994285"/>
                  <a:gd name="connsiteX10" fmla="*/ 694166 w 1465277"/>
                  <a:gd name="connsiteY10" fmla="*/ 85456 h 994285"/>
                  <a:gd name="connsiteX11" fmla="*/ 1171411 w 1465277"/>
                  <a:gd name="connsiteY11" fmla="*/ 784321 h 994285"/>
                  <a:gd name="connsiteX12" fmla="*/ 950203 w 1465277"/>
                  <a:gd name="connsiteY12" fmla="*/ 302419 h 994285"/>
                  <a:gd name="connsiteX13" fmla="*/ 726097 w 1465277"/>
                  <a:gd name="connsiteY13" fmla="*/ 57647 h 994285"/>
                  <a:gd name="connsiteX14" fmla="*/ 1465277 w 1465277"/>
                  <a:gd name="connsiteY14" fmla="*/ 388081 h 994285"/>
                  <a:gd name="connsiteX15" fmla="*/ 1014495 w 1465277"/>
                  <a:gd name="connsiteY15" fmla="*/ 64295 h 994285"/>
                  <a:gd name="connsiteX16" fmla="*/ 650164 w 1465277"/>
                  <a:gd name="connsiteY16" fmla="*/ 0 h 994285"/>
                  <a:gd name="connsiteX17" fmla="*/ 610408 w 1465277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14495 w 1365264"/>
                  <a:gd name="connsiteY15" fmla="*/ 64295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65264"/>
                  <a:gd name="connsiteY0" fmla="*/ 4327 h 994285"/>
                  <a:gd name="connsiteX1" fmla="*/ 271547 w 1365264"/>
                  <a:gd name="connsiteY1" fmla="*/ 200026 h 994285"/>
                  <a:gd name="connsiteX2" fmla="*/ 0 w 1365264"/>
                  <a:gd name="connsiteY2" fmla="*/ 612249 h 994285"/>
                  <a:gd name="connsiteX3" fmla="*/ 552327 w 1365264"/>
                  <a:gd name="connsiteY3" fmla="*/ 83156 h 994285"/>
                  <a:gd name="connsiteX4" fmla="*/ 381084 w 1365264"/>
                  <a:gd name="connsiteY4" fmla="*/ 359570 h 994285"/>
                  <a:gd name="connsiteX5" fmla="*/ 309108 w 1365264"/>
                  <a:gd name="connsiteY5" fmla="*/ 862944 h 994285"/>
                  <a:gd name="connsiteX6" fmla="*/ 602540 w 1365264"/>
                  <a:gd name="connsiteY6" fmla="*/ 89535 h 994285"/>
                  <a:gd name="connsiteX7" fmla="*/ 596929 w 1365264"/>
                  <a:gd name="connsiteY7" fmla="*/ 994285 h 994285"/>
                  <a:gd name="connsiteX8" fmla="*/ 655052 w 1365264"/>
                  <a:gd name="connsiteY8" fmla="*/ 61643 h 994285"/>
                  <a:gd name="connsiteX9" fmla="*/ 822154 w 1365264"/>
                  <a:gd name="connsiteY9" fmla="*/ 976002 h 994285"/>
                  <a:gd name="connsiteX10" fmla="*/ 694166 w 1365264"/>
                  <a:gd name="connsiteY10" fmla="*/ 85456 h 994285"/>
                  <a:gd name="connsiteX11" fmla="*/ 1171411 w 1365264"/>
                  <a:gd name="connsiteY11" fmla="*/ 784321 h 994285"/>
                  <a:gd name="connsiteX12" fmla="*/ 950203 w 1365264"/>
                  <a:gd name="connsiteY12" fmla="*/ 302419 h 994285"/>
                  <a:gd name="connsiteX13" fmla="*/ 726097 w 1365264"/>
                  <a:gd name="connsiteY13" fmla="*/ 57647 h 994285"/>
                  <a:gd name="connsiteX14" fmla="*/ 1365264 w 1365264"/>
                  <a:gd name="connsiteY14" fmla="*/ 507144 h 994285"/>
                  <a:gd name="connsiteX15" fmla="*/ 1040689 w 1365264"/>
                  <a:gd name="connsiteY15" fmla="*/ 154782 h 994285"/>
                  <a:gd name="connsiteX16" fmla="*/ 650164 w 1365264"/>
                  <a:gd name="connsiteY16" fmla="*/ 0 h 994285"/>
                  <a:gd name="connsiteX17" fmla="*/ 610408 w 1365264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  <a:gd name="connsiteX0" fmla="*/ 610408 w 1336689"/>
                  <a:gd name="connsiteY0" fmla="*/ 4327 h 994285"/>
                  <a:gd name="connsiteX1" fmla="*/ 271547 w 1336689"/>
                  <a:gd name="connsiteY1" fmla="*/ 200026 h 994285"/>
                  <a:gd name="connsiteX2" fmla="*/ 0 w 1336689"/>
                  <a:gd name="connsiteY2" fmla="*/ 612249 h 994285"/>
                  <a:gd name="connsiteX3" fmla="*/ 552327 w 1336689"/>
                  <a:gd name="connsiteY3" fmla="*/ 83156 h 994285"/>
                  <a:gd name="connsiteX4" fmla="*/ 381084 w 1336689"/>
                  <a:gd name="connsiteY4" fmla="*/ 359570 h 994285"/>
                  <a:gd name="connsiteX5" fmla="*/ 309108 w 1336689"/>
                  <a:gd name="connsiteY5" fmla="*/ 862944 h 994285"/>
                  <a:gd name="connsiteX6" fmla="*/ 602540 w 1336689"/>
                  <a:gd name="connsiteY6" fmla="*/ 89535 h 994285"/>
                  <a:gd name="connsiteX7" fmla="*/ 596929 w 1336689"/>
                  <a:gd name="connsiteY7" fmla="*/ 994285 h 994285"/>
                  <a:gd name="connsiteX8" fmla="*/ 655052 w 1336689"/>
                  <a:gd name="connsiteY8" fmla="*/ 61643 h 994285"/>
                  <a:gd name="connsiteX9" fmla="*/ 822154 w 1336689"/>
                  <a:gd name="connsiteY9" fmla="*/ 976002 h 994285"/>
                  <a:gd name="connsiteX10" fmla="*/ 694166 w 1336689"/>
                  <a:gd name="connsiteY10" fmla="*/ 85456 h 994285"/>
                  <a:gd name="connsiteX11" fmla="*/ 1171411 w 1336689"/>
                  <a:gd name="connsiteY11" fmla="*/ 784321 h 994285"/>
                  <a:gd name="connsiteX12" fmla="*/ 950203 w 1336689"/>
                  <a:gd name="connsiteY12" fmla="*/ 302419 h 994285"/>
                  <a:gd name="connsiteX13" fmla="*/ 726097 w 1336689"/>
                  <a:gd name="connsiteY13" fmla="*/ 57647 h 994285"/>
                  <a:gd name="connsiteX14" fmla="*/ 1336689 w 1336689"/>
                  <a:gd name="connsiteY14" fmla="*/ 554769 h 994285"/>
                  <a:gd name="connsiteX15" fmla="*/ 1040689 w 1336689"/>
                  <a:gd name="connsiteY15" fmla="*/ 154782 h 994285"/>
                  <a:gd name="connsiteX16" fmla="*/ 650164 w 1336689"/>
                  <a:gd name="connsiteY16" fmla="*/ 0 h 994285"/>
                  <a:gd name="connsiteX17" fmla="*/ 610408 w 1336689"/>
                  <a:gd name="connsiteY17" fmla="*/ 4327 h 99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6689" h="994285">
                    <a:moveTo>
                      <a:pt x="610408" y="4327"/>
                    </a:moveTo>
                    <a:cubicBezTo>
                      <a:pt x="472847" y="67178"/>
                      <a:pt x="366245" y="132412"/>
                      <a:pt x="271547" y="200026"/>
                    </a:cubicBezTo>
                    <a:cubicBezTo>
                      <a:pt x="122294" y="321559"/>
                      <a:pt x="56385" y="478810"/>
                      <a:pt x="0" y="612249"/>
                    </a:cubicBezTo>
                    <a:cubicBezTo>
                      <a:pt x="183315" y="292215"/>
                      <a:pt x="288049" y="219833"/>
                      <a:pt x="552327" y="83156"/>
                    </a:cubicBezTo>
                    <a:cubicBezTo>
                      <a:pt x="502390" y="190375"/>
                      <a:pt x="431021" y="252351"/>
                      <a:pt x="381084" y="359570"/>
                    </a:cubicBezTo>
                    <a:cubicBezTo>
                      <a:pt x="302324" y="527361"/>
                      <a:pt x="309287" y="695153"/>
                      <a:pt x="309108" y="862944"/>
                    </a:cubicBezTo>
                    <a:cubicBezTo>
                      <a:pt x="353738" y="421785"/>
                      <a:pt x="395985" y="387819"/>
                      <a:pt x="602540" y="89535"/>
                    </a:cubicBezTo>
                    <a:cubicBezTo>
                      <a:pt x="600670" y="391118"/>
                      <a:pt x="598799" y="692702"/>
                      <a:pt x="596929" y="994285"/>
                    </a:cubicBezTo>
                    <a:lnTo>
                      <a:pt x="655052" y="61643"/>
                    </a:lnTo>
                    <a:lnTo>
                      <a:pt x="822154" y="976002"/>
                    </a:lnTo>
                    <a:cubicBezTo>
                      <a:pt x="795367" y="677566"/>
                      <a:pt x="749528" y="386274"/>
                      <a:pt x="694166" y="85456"/>
                    </a:cubicBezTo>
                    <a:cubicBezTo>
                      <a:pt x="886585" y="246974"/>
                      <a:pt x="1079004" y="544222"/>
                      <a:pt x="1171411" y="784321"/>
                    </a:cubicBezTo>
                    <a:cubicBezTo>
                      <a:pt x="1123869" y="610193"/>
                      <a:pt x="1042989" y="450353"/>
                      <a:pt x="950203" y="302419"/>
                    </a:cubicBezTo>
                    <a:lnTo>
                      <a:pt x="726097" y="57647"/>
                    </a:lnTo>
                    <a:cubicBezTo>
                      <a:pt x="1017734" y="120167"/>
                      <a:pt x="1137920" y="249362"/>
                      <a:pt x="1336689" y="554769"/>
                    </a:cubicBezTo>
                    <a:cubicBezTo>
                      <a:pt x="1254183" y="407842"/>
                      <a:pt x="1180510" y="277406"/>
                      <a:pt x="1040689" y="154782"/>
                    </a:cubicBezTo>
                    <a:cubicBezTo>
                      <a:pt x="922299" y="84545"/>
                      <a:pt x="732196" y="16741"/>
                      <a:pt x="650164" y="0"/>
                    </a:cubicBezTo>
                    <a:lnTo>
                      <a:pt x="610408" y="43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B6A9AEAC-FC16-48A4-81D5-606D75E2EF7D}"/>
                  </a:ext>
                </a:extLst>
              </p:cNvPr>
              <p:cNvSpPr/>
              <p:nvPr/>
            </p:nvSpPr>
            <p:spPr>
              <a:xfrm rot="3110647" flipH="1">
                <a:off x="3717171" y="5218156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80">
                <a:extLst>
                  <a:ext uri="{FF2B5EF4-FFF2-40B4-BE49-F238E27FC236}">
                    <a16:creationId xmlns:a16="http://schemas.microsoft.com/office/drawing/2014/main" id="{3DFE55EC-0301-43C0-ABE2-EF6301776A83}"/>
                  </a:ext>
                </a:extLst>
              </p:cNvPr>
              <p:cNvSpPr/>
              <p:nvPr/>
            </p:nvSpPr>
            <p:spPr>
              <a:xfrm rot="1873218">
                <a:off x="3899211" y="4959482"/>
                <a:ext cx="418104" cy="698519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86F04368-8447-4A5B-AB5F-8F656D47B055}"/>
                  </a:ext>
                </a:extLst>
              </p:cNvPr>
              <p:cNvSpPr/>
              <p:nvPr/>
            </p:nvSpPr>
            <p:spPr>
              <a:xfrm rot="1318805" flipH="1">
                <a:off x="3985361" y="5642449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Freeform 83">
                <a:extLst>
                  <a:ext uri="{FF2B5EF4-FFF2-40B4-BE49-F238E27FC236}">
                    <a16:creationId xmlns:a16="http://schemas.microsoft.com/office/drawing/2014/main" id="{D2BA1697-5894-4102-9484-71C85966CBFE}"/>
                  </a:ext>
                </a:extLst>
              </p:cNvPr>
              <p:cNvSpPr/>
              <p:nvPr/>
            </p:nvSpPr>
            <p:spPr>
              <a:xfrm rot="256526" flipH="1">
                <a:off x="4263309" y="5368142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Freeform 84">
                <a:extLst>
                  <a:ext uri="{FF2B5EF4-FFF2-40B4-BE49-F238E27FC236}">
                    <a16:creationId xmlns:a16="http://schemas.microsoft.com/office/drawing/2014/main" id="{F15D9A6C-91CB-427C-BACC-918B03CE4499}"/>
                  </a:ext>
                </a:extLst>
              </p:cNvPr>
              <p:cNvSpPr/>
              <p:nvPr/>
            </p:nvSpPr>
            <p:spPr>
              <a:xfrm rot="1453040">
                <a:off x="4062935" y="5244480"/>
                <a:ext cx="126697" cy="695274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Freeform 85">
                <a:extLst>
                  <a:ext uri="{FF2B5EF4-FFF2-40B4-BE49-F238E27FC236}">
                    <a16:creationId xmlns:a16="http://schemas.microsoft.com/office/drawing/2014/main" id="{F17A6706-058A-44F4-BC8E-33B4E6E1B564}"/>
                  </a:ext>
                </a:extLst>
              </p:cNvPr>
              <p:cNvSpPr/>
              <p:nvPr/>
            </p:nvSpPr>
            <p:spPr>
              <a:xfrm rot="20428859">
                <a:off x="4767467" y="583348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86">
                <a:extLst>
                  <a:ext uri="{FF2B5EF4-FFF2-40B4-BE49-F238E27FC236}">
                    <a16:creationId xmlns:a16="http://schemas.microsoft.com/office/drawing/2014/main" id="{4630AA5E-52AC-4745-9F56-EEBC8F76C165}"/>
                  </a:ext>
                </a:extLst>
              </p:cNvPr>
              <p:cNvSpPr/>
              <p:nvPr/>
            </p:nvSpPr>
            <p:spPr>
              <a:xfrm rot="17799804" flipH="1">
                <a:off x="5152765" y="5114915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87">
                <a:extLst>
                  <a:ext uri="{FF2B5EF4-FFF2-40B4-BE49-F238E27FC236}">
                    <a16:creationId xmlns:a16="http://schemas.microsoft.com/office/drawing/2014/main" id="{5340981A-8ADC-485B-ADEB-465E3AE19939}"/>
                  </a:ext>
                </a:extLst>
              </p:cNvPr>
              <p:cNvSpPr/>
              <p:nvPr/>
            </p:nvSpPr>
            <p:spPr>
              <a:xfrm rot="16678242">
                <a:off x="4939097" y="538989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Freeform 88">
                <a:extLst>
                  <a:ext uri="{FF2B5EF4-FFF2-40B4-BE49-F238E27FC236}">
                    <a16:creationId xmlns:a16="http://schemas.microsoft.com/office/drawing/2014/main" id="{4BA4EF89-ACA0-4C28-8304-7D2418A5CB5A}"/>
                  </a:ext>
                </a:extLst>
              </p:cNvPr>
              <p:cNvSpPr/>
              <p:nvPr/>
            </p:nvSpPr>
            <p:spPr>
              <a:xfrm rot="1953358" flipH="1">
                <a:off x="4353854" y="5871794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89">
                <a:extLst>
                  <a:ext uri="{FF2B5EF4-FFF2-40B4-BE49-F238E27FC236}">
                    <a16:creationId xmlns:a16="http://schemas.microsoft.com/office/drawing/2014/main" id="{650DCEBA-9029-4328-9CD7-D40BFA9F9563}"/>
                  </a:ext>
                </a:extLst>
              </p:cNvPr>
              <p:cNvSpPr/>
              <p:nvPr/>
            </p:nvSpPr>
            <p:spPr>
              <a:xfrm rot="1953358" flipH="1">
                <a:off x="4844391" y="5745770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eeform 90">
                <a:extLst>
                  <a:ext uri="{FF2B5EF4-FFF2-40B4-BE49-F238E27FC236}">
                    <a16:creationId xmlns:a16="http://schemas.microsoft.com/office/drawing/2014/main" id="{A2F1A572-3005-4C17-9E11-FBE215CD4D5D}"/>
                  </a:ext>
                </a:extLst>
              </p:cNvPr>
              <p:cNvSpPr/>
              <p:nvPr/>
            </p:nvSpPr>
            <p:spPr>
              <a:xfrm rot="18020636">
                <a:off x="4841110" y="5178289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91">
                <a:extLst>
                  <a:ext uri="{FF2B5EF4-FFF2-40B4-BE49-F238E27FC236}">
                    <a16:creationId xmlns:a16="http://schemas.microsoft.com/office/drawing/2014/main" id="{5250D165-DED8-4A0B-BA71-881A69BD57F5}"/>
                  </a:ext>
                </a:extLst>
              </p:cNvPr>
              <p:cNvSpPr/>
              <p:nvPr/>
            </p:nvSpPr>
            <p:spPr>
              <a:xfrm rot="19439538">
                <a:off x="4676160" y="5405253"/>
                <a:ext cx="304202" cy="508225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92">
                <a:extLst>
                  <a:ext uri="{FF2B5EF4-FFF2-40B4-BE49-F238E27FC236}">
                    <a16:creationId xmlns:a16="http://schemas.microsoft.com/office/drawing/2014/main" id="{1C9178C0-5BA2-45AB-9ECB-1137B193B8C0}"/>
                  </a:ext>
                </a:extLst>
              </p:cNvPr>
              <p:cNvSpPr/>
              <p:nvPr/>
            </p:nvSpPr>
            <p:spPr>
              <a:xfrm rot="19439538">
                <a:off x="4307184" y="5646390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reeform 93">
                <a:extLst>
                  <a:ext uri="{FF2B5EF4-FFF2-40B4-BE49-F238E27FC236}">
                    <a16:creationId xmlns:a16="http://schemas.microsoft.com/office/drawing/2014/main" id="{9EF1617B-9FF4-421C-BB3A-E0C9A5709300}"/>
                  </a:ext>
                </a:extLst>
              </p:cNvPr>
              <p:cNvSpPr/>
              <p:nvPr/>
            </p:nvSpPr>
            <p:spPr>
              <a:xfrm rot="20887601">
                <a:off x="3764972" y="563702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reeform 94">
                <a:extLst>
                  <a:ext uri="{FF2B5EF4-FFF2-40B4-BE49-F238E27FC236}">
                    <a16:creationId xmlns:a16="http://schemas.microsoft.com/office/drawing/2014/main" id="{6FA40AE9-DAD5-43E5-AAFD-63F0B03DA11A}"/>
                  </a:ext>
                </a:extLst>
              </p:cNvPr>
              <p:cNvSpPr/>
              <p:nvPr/>
            </p:nvSpPr>
            <p:spPr>
              <a:xfrm rot="19308419">
                <a:off x="4084919" y="5986007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95">
                <a:extLst>
                  <a:ext uri="{FF2B5EF4-FFF2-40B4-BE49-F238E27FC236}">
                    <a16:creationId xmlns:a16="http://schemas.microsoft.com/office/drawing/2014/main" id="{E287383F-2BF8-4A2A-87A6-50C33E25C08C}"/>
                  </a:ext>
                </a:extLst>
              </p:cNvPr>
              <p:cNvSpPr/>
              <p:nvPr/>
            </p:nvSpPr>
            <p:spPr>
              <a:xfrm rot="915568">
                <a:off x="4293387" y="5851911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Freeform 96">
                <a:extLst>
                  <a:ext uri="{FF2B5EF4-FFF2-40B4-BE49-F238E27FC236}">
                    <a16:creationId xmlns:a16="http://schemas.microsoft.com/office/drawing/2014/main" id="{07D41E59-F409-4087-B289-54D72ACD0AF5}"/>
                  </a:ext>
                </a:extLst>
              </p:cNvPr>
              <p:cNvSpPr/>
              <p:nvPr/>
            </p:nvSpPr>
            <p:spPr>
              <a:xfrm rot="900000">
                <a:off x="4521018" y="5337147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97">
                <a:extLst>
                  <a:ext uri="{FF2B5EF4-FFF2-40B4-BE49-F238E27FC236}">
                    <a16:creationId xmlns:a16="http://schemas.microsoft.com/office/drawing/2014/main" id="{2873DE37-BEC0-4A80-9231-59580958E468}"/>
                  </a:ext>
                </a:extLst>
              </p:cNvPr>
              <p:cNvSpPr/>
              <p:nvPr/>
            </p:nvSpPr>
            <p:spPr>
              <a:xfrm rot="445708">
                <a:off x="4459130" y="5286022"/>
                <a:ext cx="101963" cy="559541"/>
              </a:xfrm>
              <a:custGeom>
                <a:avLst/>
                <a:gdLst/>
                <a:ahLst/>
                <a:cxnLst/>
                <a:rect l="l" t="t" r="r" b="b"/>
                <a:pathLst>
                  <a:path w="146824" h="805728">
                    <a:moveTo>
                      <a:pt x="28967" y="776"/>
                    </a:moveTo>
                    <a:lnTo>
                      <a:pt x="34704" y="0"/>
                    </a:lnTo>
                    <a:cubicBezTo>
                      <a:pt x="35278" y="146"/>
                      <a:pt x="35860" y="297"/>
                      <a:pt x="36429" y="581"/>
                    </a:cubicBezTo>
                    <a:lnTo>
                      <a:pt x="65109" y="82021"/>
                    </a:lnTo>
                    <a:cubicBezTo>
                      <a:pt x="100515" y="321247"/>
                      <a:pt x="129665" y="553285"/>
                      <a:pt x="146824" y="790913"/>
                    </a:cubicBezTo>
                    <a:lnTo>
                      <a:pt x="37890" y="49954"/>
                    </a:lnTo>
                    <a:lnTo>
                      <a:pt x="0" y="805728"/>
                    </a:lnTo>
                    <a:lnTo>
                      <a:pt x="3506" y="1029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Freeform 98">
                <a:extLst>
                  <a:ext uri="{FF2B5EF4-FFF2-40B4-BE49-F238E27FC236}">
                    <a16:creationId xmlns:a16="http://schemas.microsoft.com/office/drawing/2014/main" id="{B0A4D8F0-1078-4F2D-A8C0-04507C1CC9B8}"/>
                  </a:ext>
                </a:extLst>
              </p:cNvPr>
              <p:cNvSpPr/>
              <p:nvPr/>
            </p:nvSpPr>
            <p:spPr>
              <a:xfrm rot="20467473" flipH="1">
                <a:off x="5291069" y="5545339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reeform 99">
                <a:extLst>
                  <a:ext uri="{FF2B5EF4-FFF2-40B4-BE49-F238E27FC236}">
                    <a16:creationId xmlns:a16="http://schemas.microsoft.com/office/drawing/2014/main" id="{3987C700-27F6-423E-917B-29EF2D9823CC}"/>
                  </a:ext>
                </a:extLst>
              </p:cNvPr>
              <p:cNvSpPr/>
              <p:nvPr/>
            </p:nvSpPr>
            <p:spPr>
              <a:xfrm rot="20467473" flipH="1">
                <a:off x="5118257" y="5846033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00">
                <a:extLst>
                  <a:ext uri="{FF2B5EF4-FFF2-40B4-BE49-F238E27FC236}">
                    <a16:creationId xmlns:a16="http://schemas.microsoft.com/office/drawing/2014/main" id="{7FE1B168-1878-4923-BB7D-1212184C0E39}"/>
                  </a:ext>
                </a:extLst>
              </p:cNvPr>
              <p:cNvSpPr/>
              <p:nvPr/>
            </p:nvSpPr>
            <p:spPr>
              <a:xfrm rot="1132527">
                <a:off x="3832653" y="5882362"/>
                <a:ext cx="189756" cy="317022"/>
              </a:xfrm>
              <a:custGeom>
                <a:avLst/>
                <a:gdLst/>
                <a:ahLst/>
                <a:cxnLst/>
                <a:rect l="l" t="t" r="r" b="b"/>
                <a:pathLst>
                  <a:path w="418104" h="698519">
                    <a:moveTo>
                      <a:pt x="397924" y="2731"/>
                    </a:moveTo>
                    <a:lnTo>
                      <a:pt x="418104" y="0"/>
                    </a:lnTo>
                    <a:lnTo>
                      <a:pt x="392642" y="102124"/>
                    </a:lnTo>
                    <a:cubicBezTo>
                      <a:pt x="392693" y="92009"/>
                      <a:pt x="392744" y="81894"/>
                      <a:pt x="392794" y="71780"/>
                    </a:cubicBezTo>
                    <a:cubicBezTo>
                      <a:pt x="258142" y="313497"/>
                      <a:pt x="230601" y="341022"/>
                      <a:pt x="201507" y="698519"/>
                    </a:cubicBezTo>
                    <a:cubicBezTo>
                      <a:pt x="201623" y="562547"/>
                      <a:pt x="197084" y="426576"/>
                      <a:pt x="248428" y="290605"/>
                    </a:cubicBezTo>
                    <a:cubicBezTo>
                      <a:pt x="280982" y="203719"/>
                      <a:pt x="327507" y="153496"/>
                      <a:pt x="360060" y="66611"/>
                    </a:cubicBezTo>
                    <a:cubicBezTo>
                      <a:pt x="187778" y="177368"/>
                      <a:pt x="119503" y="236024"/>
                      <a:pt x="0" y="495367"/>
                    </a:cubicBezTo>
                    <a:cubicBezTo>
                      <a:pt x="36757" y="387232"/>
                      <a:pt x="79723" y="259803"/>
                      <a:pt x="177022" y="161317"/>
                    </a:cubicBezTo>
                    <a:cubicBezTo>
                      <a:pt x="238755" y="106525"/>
                      <a:pt x="308248" y="53662"/>
                      <a:pt x="397924" y="2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그룹 4">
              <a:extLst>
                <a:ext uri="{FF2B5EF4-FFF2-40B4-BE49-F238E27FC236}">
                  <a16:creationId xmlns:a16="http://schemas.microsoft.com/office/drawing/2014/main" id="{EA93AD4F-DDFB-4850-B31A-740691A01330}"/>
                </a:ext>
              </a:extLst>
            </p:cNvPr>
            <p:cNvGrpSpPr/>
            <p:nvPr/>
          </p:nvGrpSpPr>
          <p:grpSpPr>
            <a:xfrm>
              <a:off x="4372976" y="1747714"/>
              <a:ext cx="3427951" cy="3409730"/>
              <a:chOff x="4276854" y="1647556"/>
              <a:chExt cx="3528392" cy="3509637"/>
            </a:xfrm>
          </p:grpSpPr>
          <p:sp>
            <p:nvSpPr>
              <p:cNvPr id="49" name="Rounded Rectangle 50">
                <a:extLst>
                  <a:ext uri="{FF2B5EF4-FFF2-40B4-BE49-F238E27FC236}">
                    <a16:creationId xmlns:a16="http://schemas.microsoft.com/office/drawing/2014/main" id="{76C36ECE-85BD-4FE3-8884-ED14BA43C24E}"/>
                  </a:ext>
                </a:extLst>
              </p:cNvPr>
              <p:cNvSpPr/>
              <p:nvPr/>
            </p:nvSpPr>
            <p:spPr>
              <a:xfrm>
                <a:off x="5935814" y="1751747"/>
                <a:ext cx="288032" cy="219815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9BFDF78-3589-41A9-AE76-DEE3477F0F9F}"/>
                  </a:ext>
                </a:extLst>
              </p:cNvPr>
              <p:cNvGrpSpPr/>
              <p:nvPr/>
            </p:nvGrpSpPr>
            <p:grpSpPr>
              <a:xfrm>
                <a:off x="4276854" y="1647556"/>
                <a:ext cx="3528392" cy="3509637"/>
                <a:chOff x="2555776" y="2420888"/>
                <a:chExt cx="3960440" cy="323751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6DE8725F-2FFA-4208-BEE1-7F80DDB6156F}"/>
                    </a:ext>
                  </a:extLst>
                </p:cNvPr>
                <p:cNvGrpSpPr/>
                <p:nvPr/>
              </p:nvGrpSpPr>
              <p:grpSpPr>
                <a:xfrm>
                  <a:off x="2771800" y="3938689"/>
                  <a:ext cx="1802976" cy="1296143"/>
                  <a:chOff x="2860082" y="2814998"/>
                  <a:chExt cx="1711918" cy="1294233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3" name="Freeform 76">
                    <a:extLst>
                      <a:ext uri="{FF2B5EF4-FFF2-40B4-BE49-F238E27FC236}">
                        <a16:creationId xmlns:a16="http://schemas.microsoft.com/office/drawing/2014/main" id="{29B7B99C-05AA-46F0-8E48-C7586869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5776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74" name="Freeform 16">
                    <a:extLst>
                      <a:ext uri="{FF2B5EF4-FFF2-40B4-BE49-F238E27FC236}">
                        <a16:creationId xmlns:a16="http://schemas.microsoft.com/office/drawing/2014/main" id="{9B2B1A02-FC93-4323-AAD3-078CBFF22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1499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A9F0BA85-9FF2-4F52-B690-FF6437B5F7FE}"/>
                    </a:ext>
                  </a:extLst>
                </p:cNvPr>
                <p:cNvGrpSpPr/>
                <p:nvPr/>
              </p:nvGrpSpPr>
              <p:grpSpPr>
                <a:xfrm flipH="1">
                  <a:off x="4574776" y="4406927"/>
                  <a:ext cx="1437384" cy="1251471"/>
                  <a:chOff x="2860082" y="2834525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71" name="Freeform 74">
                    <a:extLst>
                      <a:ext uri="{FF2B5EF4-FFF2-40B4-BE49-F238E27FC236}">
                        <a16:creationId xmlns:a16="http://schemas.microsoft.com/office/drawing/2014/main" id="{42A23565-A06A-4514-9838-0460E80FF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7728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72" name="Freeform 16">
                    <a:extLst>
                      <a:ext uri="{FF2B5EF4-FFF2-40B4-BE49-F238E27FC236}">
                        <a16:creationId xmlns:a16="http://schemas.microsoft.com/office/drawing/2014/main" id="{576412EA-9DB6-486C-AFA6-539810101B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34525"/>
                    <a:ext cx="1711918" cy="1251469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9490133-9904-458A-8128-57C6D0EFDEF2}"/>
                    </a:ext>
                  </a:extLst>
                </p:cNvPr>
                <p:cNvGrpSpPr/>
                <p:nvPr/>
              </p:nvGrpSpPr>
              <p:grpSpPr>
                <a:xfrm>
                  <a:off x="2555776" y="3067050"/>
                  <a:ext cx="2019000" cy="144016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9" name="Freeform 72">
                    <a:extLst>
                      <a:ext uri="{FF2B5EF4-FFF2-40B4-BE49-F238E27FC236}">
                        <a16:creationId xmlns:a16="http://schemas.microsoft.com/office/drawing/2014/main" id="{56C2C97E-DD59-4F3D-B980-800883FB6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70" name="Freeform 16">
                    <a:extLst>
                      <a:ext uri="{FF2B5EF4-FFF2-40B4-BE49-F238E27FC236}">
                        <a16:creationId xmlns:a16="http://schemas.microsoft.com/office/drawing/2014/main" id="{3FEC7A30-9068-460A-AA0B-351B74DBF0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6"/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29FB14A9-43B8-47DC-B3B4-97DECAB10AF5}"/>
                    </a:ext>
                  </a:extLst>
                </p:cNvPr>
                <p:cNvGrpSpPr/>
                <p:nvPr/>
              </p:nvGrpSpPr>
              <p:grpSpPr>
                <a:xfrm flipH="1">
                  <a:off x="4574776" y="3579961"/>
                  <a:ext cx="1656184" cy="1294234"/>
                  <a:chOff x="2860082" y="2268017"/>
                  <a:chExt cx="1711918" cy="1294234"/>
                </a:xfrm>
                <a:gradFill>
                  <a:gsLst>
                    <a:gs pos="77000">
                      <a:schemeClr val="bg1"/>
                    </a:gs>
                    <a:gs pos="100000">
                      <a:schemeClr val="bg1">
                        <a:lumMod val="64000"/>
                      </a:schemeClr>
                    </a:gs>
                  </a:gsLst>
                  <a:lin ang="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7" name="Freeform 70">
                    <a:extLst>
                      <a:ext uri="{FF2B5EF4-FFF2-40B4-BE49-F238E27FC236}">
                        <a16:creationId xmlns:a16="http://schemas.microsoft.com/office/drawing/2014/main" id="{67D4E383-7F2D-4C66-BD5A-9B1AECE4C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68" name="Freeform 16">
                    <a:extLst>
                      <a:ext uri="{FF2B5EF4-FFF2-40B4-BE49-F238E27FC236}">
                        <a16:creationId xmlns:a16="http://schemas.microsoft.com/office/drawing/2014/main" id="{0363C725-B47A-42DB-893C-88E30CA868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ABAE5577-0B86-4CCE-A35B-8227E3047BAD}"/>
                    </a:ext>
                  </a:extLst>
                </p:cNvPr>
                <p:cNvGrpSpPr/>
                <p:nvPr/>
              </p:nvGrpSpPr>
              <p:grpSpPr>
                <a:xfrm>
                  <a:off x="2860082" y="2420888"/>
                  <a:ext cx="1711918" cy="1294234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5" name="Freeform 68">
                    <a:extLst>
                      <a:ext uri="{FF2B5EF4-FFF2-40B4-BE49-F238E27FC236}">
                        <a16:creationId xmlns:a16="http://schemas.microsoft.com/office/drawing/2014/main" id="{798F9A0F-A100-4868-B6CB-87D06E8D90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66" name="Freeform 16">
                    <a:extLst>
                      <a:ext uri="{FF2B5EF4-FFF2-40B4-BE49-F238E27FC236}">
                        <a16:creationId xmlns:a16="http://schemas.microsoft.com/office/drawing/2014/main" id="{69AE390E-6979-4035-BFA7-541B99CD39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77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DFF66FE-D2B6-434D-8C24-630F2892553E}"/>
                    </a:ext>
                  </a:extLst>
                </p:cNvPr>
                <p:cNvGrpSpPr/>
                <p:nvPr/>
              </p:nvGrpSpPr>
              <p:grpSpPr>
                <a:xfrm flipH="1">
                  <a:off x="4572000" y="2635002"/>
                  <a:ext cx="1944216" cy="143825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3" name="Freeform 66">
                    <a:extLst>
                      <a:ext uri="{FF2B5EF4-FFF2-40B4-BE49-F238E27FC236}">
                        <a16:creationId xmlns:a16="http://schemas.microsoft.com/office/drawing/2014/main" id="{6A7A5E32-EBCC-4A6B-9481-BB8230D88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64" name="Freeform 16">
                    <a:extLst>
                      <a:ext uri="{FF2B5EF4-FFF2-40B4-BE49-F238E27FC236}">
                        <a16:creationId xmlns:a16="http://schemas.microsoft.com/office/drawing/2014/main" id="{AF1E19BF-C8A6-4022-9DBB-53681D426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</p:grpSp>
          <p:sp>
            <p:nvSpPr>
              <p:cNvPr id="51" name="Oval 7">
                <a:extLst>
                  <a:ext uri="{FF2B5EF4-FFF2-40B4-BE49-F238E27FC236}">
                    <a16:creationId xmlns:a16="http://schemas.microsoft.com/office/drawing/2014/main" id="{B649B66A-95FF-4E95-BB32-3540E3725193}"/>
                  </a:ext>
                </a:extLst>
              </p:cNvPr>
              <p:cNvSpPr/>
              <p:nvPr/>
            </p:nvSpPr>
            <p:spPr>
              <a:xfrm>
                <a:off x="4672730" y="2657367"/>
                <a:ext cx="375598" cy="493372"/>
              </a:xfrm>
              <a:custGeom>
                <a:avLst/>
                <a:gdLst/>
                <a:ahLst/>
                <a:cxnLst/>
                <a:rect l="l" t="t" r="r" b="b"/>
                <a:pathLst>
                  <a:path w="3025265" h="3973870">
                    <a:moveTo>
                      <a:pt x="1048235" y="955278"/>
                    </a:moveTo>
                    <a:cubicBezTo>
                      <a:pt x="1143886" y="955278"/>
                      <a:pt x="1221426" y="1089843"/>
                      <a:pt x="1221426" y="1255837"/>
                    </a:cubicBezTo>
                    <a:cubicBezTo>
                      <a:pt x="1221426" y="1421831"/>
                      <a:pt x="1143886" y="1556396"/>
                      <a:pt x="1048235" y="1556396"/>
                    </a:cubicBezTo>
                    <a:cubicBezTo>
                      <a:pt x="952584" y="1556396"/>
                      <a:pt x="875044" y="1421831"/>
                      <a:pt x="875044" y="1255837"/>
                    </a:cubicBezTo>
                    <a:cubicBezTo>
                      <a:pt x="875044" y="1089843"/>
                      <a:pt x="952584" y="955278"/>
                      <a:pt x="1048235" y="955278"/>
                    </a:cubicBezTo>
                    <a:close/>
                    <a:moveTo>
                      <a:pt x="805954" y="648071"/>
                    </a:moveTo>
                    <a:lnTo>
                      <a:pt x="805954" y="1853034"/>
                    </a:lnTo>
                    <a:cubicBezTo>
                      <a:pt x="805954" y="1947724"/>
                      <a:pt x="869395" y="2027597"/>
                      <a:pt x="956357" y="2051540"/>
                    </a:cubicBezTo>
                    <a:lnTo>
                      <a:pt x="956356" y="2473030"/>
                    </a:lnTo>
                    <a:cubicBezTo>
                      <a:pt x="956356" y="2523517"/>
                      <a:pt x="997284" y="2564445"/>
                      <a:pt x="1047771" y="2564445"/>
                    </a:cubicBezTo>
                    <a:cubicBezTo>
                      <a:pt x="1098258" y="2564445"/>
                      <a:pt x="1139186" y="2523517"/>
                      <a:pt x="1139186" y="2473030"/>
                    </a:cubicBezTo>
                    <a:lnTo>
                      <a:pt x="1139186" y="2051828"/>
                    </a:lnTo>
                    <a:cubicBezTo>
                      <a:pt x="1226618" y="2028173"/>
                      <a:pt x="1290517" y="1948066"/>
                      <a:pt x="1290517" y="1853034"/>
                    </a:cubicBezTo>
                    <a:lnTo>
                      <a:pt x="1290517" y="649328"/>
                    </a:lnTo>
                    <a:cubicBezTo>
                      <a:pt x="1740927" y="708507"/>
                      <a:pt x="2088232" y="1094132"/>
                      <a:pt x="2088232" y="1560875"/>
                    </a:cubicBezTo>
                    <a:lnTo>
                      <a:pt x="2088232" y="2137870"/>
                    </a:lnTo>
                    <a:lnTo>
                      <a:pt x="2088233" y="2137870"/>
                    </a:lnTo>
                    <a:lnTo>
                      <a:pt x="2088233" y="3055870"/>
                    </a:lnTo>
                    <a:cubicBezTo>
                      <a:pt x="2088233" y="3562867"/>
                      <a:pt x="1677230" y="3973870"/>
                      <a:pt x="1170233" y="3973870"/>
                    </a:cubicBezTo>
                    <a:lnTo>
                      <a:pt x="918001" y="3973870"/>
                    </a:lnTo>
                    <a:cubicBezTo>
                      <a:pt x="411004" y="3973870"/>
                      <a:pt x="1" y="3562867"/>
                      <a:pt x="1" y="3055870"/>
                    </a:cubicBezTo>
                    <a:lnTo>
                      <a:pt x="1" y="2152339"/>
                    </a:lnTo>
                    <a:lnTo>
                      <a:pt x="0" y="2152339"/>
                    </a:lnTo>
                    <a:lnTo>
                      <a:pt x="0" y="1560875"/>
                    </a:lnTo>
                    <a:cubicBezTo>
                      <a:pt x="0" y="1091278"/>
                      <a:pt x="351565" y="703794"/>
                      <a:pt x="805954" y="648071"/>
                    </a:cubicBezTo>
                    <a:close/>
                    <a:moveTo>
                      <a:pt x="1619797" y="91"/>
                    </a:moveTo>
                    <a:cubicBezTo>
                      <a:pt x="1732841" y="1988"/>
                      <a:pt x="1845389" y="33430"/>
                      <a:pt x="1945434" y="94215"/>
                    </a:cubicBezTo>
                    <a:cubicBezTo>
                      <a:pt x="2133478" y="208468"/>
                      <a:pt x="2249869" y="409692"/>
                      <a:pt x="2255221" y="627780"/>
                    </a:cubicBezTo>
                    <a:lnTo>
                      <a:pt x="2257891" y="627572"/>
                    </a:lnTo>
                    <a:cubicBezTo>
                      <a:pt x="2272309" y="812739"/>
                      <a:pt x="2385479" y="975734"/>
                      <a:pt x="2553934" y="1053951"/>
                    </a:cubicBezTo>
                    <a:cubicBezTo>
                      <a:pt x="2706200" y="1124651"/>
                      <a:pt x="2882234" y="1116149"/>
                      <a:pt x="3025265" y="1032491"/>
                    </a:cubicBezTo>
                    <a:lnTo>
                      <a:pt x="3025265" y="1181594"/>
                    </a:lnTo>
                    <a:cubicBezTo>
                      <a:pt x="2858744" y="1255002"/>
                      <a:pt x="2666516" y="1253932"/>
                      <a:pt x="2497514" y="1175460"/>
                    </a:cubicBezTo>
                    <a:cubicBezTo>
                      <a:pt x="2293602" y="1080779"/>
                      <a:pt x="2153951" y="887555"/>
                      <a:pt x="2128339" y="665512"/>
                    </a:cubicBezTo>
                    <a:lnTo>
                      <a:pt x="2122734" y="665324"/>
                    </a:lnTo>
                    <a:cubicBezTo>
                      <a:pt x="2128967" y="479701"/>
                      <a:pt x="2034597" y="305147"/>
                      <a:pt x="1875870" y="208708"/>
                    </a:cubicBezTo>
                    <a:cubicBezTo>
                      <a:pt x="1717143" y="112268"/>
                      <a:pt x="1518741" y="108938"/>
                      <a:pt x="1356867" y="199997"/>
                    </a:cubicBezTo>
                    <a:cubicBezTo>
                      <a:pt x="1194993" y="291056"/>
                      <a:pt x="1094818" y="462344"/>
                      <a:pt x="1094818" y="648071"/>
                    </a:cubicBezTo>
                    <a:lnTo>
                      <a:pt x="960849" y="648071"/>
                    </a:lnTo>
                    <a:cubicBezTo>
                      <a:pt x="960849" y="413945"/>
                      <a:pt x="1087128" y="198021"/>
                      <a:pt x="1291185" y="83234"/>
                    </a:cubicBezTo>
                    <a:cubicBezTo>
                      <a:pt x="1393213" y="25840"/>
                      <a:pt x="1506753" y="-1807"/>
                      <a:pt x="1619797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Trapezoid 10">
                <a:extLst>
                  <a:ext uri="{FF2B5EF4-FFF2-40B4-BE49-F238E27FC236}">
                    <a16:creationId xmlns:a16="http://schemas.microsoft.com/office/drawing/2014/main" id="{A7474F9F-E5E4-4D7B-983C-E1028ADEFC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767" y="2157134"/>
                <a:ext cx="422158" cy="421663"/>
              </a:xfrm>
              <a:custGeom>
                <a:avLst/>
                <a:gdLst/>
                <a:ahLst/>
                <a:cxnLst/>
                <a:rect l="l" t="t" r="r" b="b"/>
                <a:pathLst>
                  <a:path w="3910377" h="3905794">
                    <a:moveTo>
                      <a:pt x="1" y="3797782"/>
                    </a:moveTo>
                    <a:lnTo>
                      <a:pt x="3910377" y="3797782"/>
                    </a:lnTo>
                    <a:lnTo>
                      <a:pt x="3910377" y="3905794"/>
                    </a:lnTo>
                    <a:lnTo>
                      <a:pt x="1" y="3905794"/>
                    </a:lnTo>
                    <a:close/>
                    <a:moveTo>
                      <a:pt x="1757257" y="3353296"/>
                    </a:moveTo>
                    <a:cubicBezTo>
                      <a:pt x="1690135" y="3353296"/>
                      <a:pt x="1635721" y="3407710"/>
                      <a:pt x="1635721" y="3474832"/>
                    </a:cubicBezTo>
                    <a:cubicBezTo>
                      <a:pt x="1635721" y="3541954"/>
                      <a:pt x="1690135" y="3596368"/>
                      <a:pt x="1757257" y="3596368"/>
                    </a:cubicBezTo>
                    <a:lnTo>
                      <a:pt x="2187409" y="3596368"/>
                    </a:lnTo>
                    <a:cubicBezTo>
                      <a:pt x="2254531" y="3596368"/>
                      <a:pt x="2308945" y="3541954"/>
                      <a:pt x="2308945" y="3474832"/>
                    </a:cubicBezTo>
                    <a:cubicBezTo>
                      <a:pt x="2308945" y="3407710"/>
                      <a:pt x="2254531" y="3353296"/>
                      <a:pt x="2187409" y="3353296"/>
                    </a:cubicBezTo>
                    <a:close/>
                    <a:moveTo>
                      <a:pt x="492288" y="2449553"/>
                    </a:moveTo>
                    <a:lnTo>
                      <a:pt x="472244" y="2517369"/>
                    </a:lnTo>
                    <a:lnTo>
                      <a:pt x="3438134" y="2517369"/>
                    </a:lnTo>
                    <a:lnTo>
                      <a:pt x="3418090" y="2449553"/>
                    </a:lnTo>
                    <a:close/>
                    <a:moveTo>
                      <a:pt x="432162" y="2249610"/>
                    </a:moveTo>
                    <a:lnTo>
                      <a:pt x="3478215" y="2249610"/>
                    </a:lnTo>
                    <a:lnTo>
                      <a:pt x="3910377" y="3711740"/>
                    </a:lnTo>
                    <a:lnTo>
                      <a:pt x="0" y="3711740"/>
                    </a:lnTo>
                    <a:close/>
                    <a:moveTo>
                      <a:pt x="1637280" y="544956"/>
                    </a:moveTo>
                    <a:cubicBezTo>
                      <a:pt x="1626413" y="544956"/>
                      <a:pt x="1615547" y="549102"/>
                      <a:pt x="1607256" y="557393"/>
                    </a:cubicBezTo>
                    <a:lnTo>
                      <a:pt x="796281" y="1368368"/>
                    </a:lnTo>
                    <a:cubicBezTo>
                      <a:pt x="779699" y="1384950"/>
                      <a:pt x="779699" y="1411834"/>
                      <a:pt x="796281" y="1428415"/>
                    </a:cubicBezTo>
                    <a:lnTo>
                      <a:pt x="825565" y="1457699"/>
                    </a:lnTo>
                    <a:cubicBezTo>
                      <a:pt x="842147" y="1474281"/>
                      <a:pt x="869031" y="1474281"/>
                      <a:pt x="885612" y="1457699"/>
                    </a:cubicBezTo>
                    <a:lnTo>
                      <a:pt x="1696588" y="646724"/>
                    </a:lnTo>
                    <a:cubicBezTo>
                      <a:pt x="1713169" y="630143"/>
                      <a:pt x="1713169" y="603258"/>
                      <a:pt x="1696588" y="586677"/>
                    </a:cubicBezTo>
                    <a:lnTo>
                      <a:pt x="1667304" y="557393"/>
                    </a:lnTo>
                    <a:cubicBezTo>
                      <a:pt x="1659013" y="549102"/>
                      <a:pt x="1648146" y="544956"/>
                      <a:pt x="1637280" y="544956"/>
                    </a:cubicBezTo>
                    <a:close/>
                    <a:moveTo>
                      <a:pt x="1372791" y="439020"/>
                    </a:moveTo>
                    <a:cubicBezTo>
                      <a:pt x="1361925" y="439020"/>
                      <a:pt x="1351058" y="443165"/>
                      <a:pt x="1342767" y="451456"/>
                    </a:cubicBezTo>
                    <a:lnTo>
                      <a:pt x="851745" y="942478"/>
                    </a:lnTo>
                    <a:cubicBezTo>
                      <a:pt x="835164" y="959060"/>
                      <a:pt x="835164" y="985944"/>
                      <a:pt x="851745" y="1002526"/>
                    </a:cubicBezTo>
                    <a:lnTo>
                      <a:pt x="881029" y="1031810"/>
                    </a:lnTo>
                    <a:cubicBezTo>
                      <a:pt x="897611" y="1048392"/>
                      <a:pt x="924495" y="1048392"/>
                      <a:pt x="941077" y="1031810"/>
                    </a:cubicBezTo>
                    <a:lnTo>
                      <a:pt x="1432099" y="540788"/>
                    </a:lnTo>
                    <a:cubicBezTo>
                      <a:pt x="1448681" y="524206"/>
                      <a:pt x="1448681" y="497322"/>
                      <a:pt x="1432099" y="480740"/>
                    </a:cubicBezTo>
                    <a:lnTo>
                      <a:pt x="1402815" y="451456"/>
                    </a:lnTo>
                    <a:cubicBezTo>
                      <a:pt x="1394524" y="443165"/>
                      <a:pt x="1383658" y="439020"/>
                      <a:pt x="1372791" y="439020"/>
                    </a:cubicBezTo>
                    <a:close/>
                    <a:moveTo>
                      <a:pt x="864042" y="270000"/>
                    </a:moveTo>
                    <a:lnTo>
                      <a:pt x="2945402" y="270000"/>
                    </a:lnTo>
                    <a:cubicBezTo>
                      <a:pt x="3094522" y="270000"/>
                      <a:pt x="3215407" y="390885"/>
                      <a:pt x="3215407" y="540005"/>
                    </a:cubicBezTo>
                    <a:lnTo>
                      <a:pt x="3215407" y="1619995"/>
                    </a:lnTo>
                    <a:cubicBezTo>
                      <a:pt x="3215407" y="1769115"/>
                      <a:pt x="3094522" y="1890000"/>
                      <a:pt x="2945402" y="1890000"/>
                    </a:cubicBezTo>
                    <a:lnTo>
                      <a:pt x="864042" y="1890000"/>
                    </a:lnTo>
                    <a:cubicBezTo>
                      <a:pt x="714922" y="1890000"/>
                      <a:pt x="594037" y="1769115"/>
                      <a:pt x="594037" y="1619995"/>
                    </a:cubicBezTo>
                    <a:lnTo>
                      <a:pt x="594037" y="540005"/>
                    </a:lnTo>
                    <a:cubicBezTo>
                      <a:pt x="594037" y="390885"/>
                      <a:pt x="714922" y="270000"/>
                      <a:pt x="864042" y="270000"/>
                    </a:cubicBezTo>
                    <a:close/>
                    <a:moveTo>
                      <a:pt x="804042" y="180000"/>
                    </a:moveTo>
                    <a:cubicBezTo>
                      <a:pt x="638353" y="180000"/>
                      <a:pt x="504036" y="314317"/>
                      <a:pt x="504036" y="480006"/>
                    </a:cubicBezTo>
                    <a:lnTo>
                      <a:pt x="504036" y="1679994"/>
                    </a:lnTo>
                    <a:cubicBezTo>
                      <a:pt x="504036" y="1845683"/>
                      <a:pt x="638353" y="1980000"/>
                      <a:pt x="804042" y="1980000"/>
                    </a:cubicBezTo>
                    <a:lnTo>
                      <a:pt x="3027043" y="1980000"/>
                    </a:lnTo>
                    <a:cubicBezTo>
                      <a:pt x="3192732" y="1980000"/>
                      <a:pt x="3327049" y="1845683"/>
                      <a:pt x="3327049" y="1679994"/>
                    </a:cubicBezTo>
                    <a:lnTo>
                      <a:pt x="3327049" y="480006"/>
                    </a:lnTo>
                    <a:cubicBezTo>
                      <a:pt x="3327049" y="314317"/>
                      <a:pt x="3192732" y="180000"/>
                      <a:pt x="3027043" y="180000"/>
                    </a:cubicBezTo>
                    <a:close/>
                    <a:moveTo>
                      <a:pt x="684043" y="0"/>
                    </a:moveTo>
                    <a:lnTo>
                      <a:pt x="3190330" y="0"/>
                    </a:lnTo>
                    <a:cubicBezTo>
                      <a:pt x="3389156" y="0"/>
                      <a:pt x="3550337" y="161181"/>
                      <a:pt x="3550337" y="360007"/>
                    </a:cubicBezTo>
                    <a:lnTo>
                      <a:pt x="3550337" y="1799993"/>
                    </a:lnTo>
                    <a:cubicBezTo>
                      <a:pt x="3550337" y="1998819"/>
                      <a:pt x="3389156" y="2160000"/>
                      <a:pt x="3190330" y="2160000"/>
                    </a:cubicBezTo>
                    <a:lnTo>
                      <a:pt x="684043" y="2160000"/>
                    </a:lnTo>
                    <a:cubicBezTo>
                      <a:pt x="485217" y="2160000"/>
                      <a:pt x="324036" y="1998819"/>
                      <a:pt x="324036" y="1799993"/>
                    </a:cubicBezTo>
                    <a:lnTo>
                      <a:pt x="324036" y="360007"/>
                    </a:lnTo>
                    <a:cubicBezTo>
                      <a:pt x="324036" y="161181"/>
                      <a:pt x="485217" y="0"/>
                      <a:pt x="6840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ounded Rectangle 12">
                <a:extLst>
                  <a:ext uri="{FF2B5EF4-FFF2-40B4-BE49-F238E27FC236}">
                    <a16:creationId xmlns:a16="http://schemas.microsoft.com/office/drawing/2014/main" id="{628290F2-A03C-4A42-A5F1-583EDB7CFF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89145" y="3611356"/>
                <a:ext cx="383310" cy="456783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Rounded Rectangle 1">
                <a:extLst>
                  <a:ext uri="{FF2B5EF4-FFF2-40B4-BE49-F238E27FC236}">
                    <a16:creationId xmlns:a16="http://schemas.microsoft.com/office/drawing/2014/main" id="{1114998D-4A76-495B-819C-C797D70588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84170" y="1931182"/>
                <a:ext cx="393260" cy="394704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02714">
                    <a:moveTo>
                      <a:pt x="1113894" y="3227140"/>
                    </a:moveTo>
                    <a:lnTo>
                      <a:pt x="2774538" y="3227140"/>
                    </a:lnTo>
                    <a:cubicBezTo>
                      <a:pt x="2813020" y="3227140"/>
                      <a:pt x="2844216" y="3258336"/>
                      <a:pt x="2844216" y="3296818"/>
                    </a:cubicBezTo>
                    <a:lnTo>
                      <a:pt x="2844216" y="3337462"/>
                    </a:lnTo>
                    <a:cubicBezTo>
                      <a:pt x="2844216" y="3375944"/>
                      <a:pt x="2813020" y="3407140"/>
                      <a:pt x="2774538" y="3407140"/>
                    </a:cubicBezTo>
                    <a:lnTo>
                      <a:pt x="1113894" y="3407140"/>
                    </a:lnTo>
                    <a:cubicBezTo>
                      <a:pt x="1075412" y="3407140"/>
                      <a:pt x="1044216" y="3375944"/>
                      <a:pt x="1044216" y="3337462"/>
                    </a:cubicBezTo>
                    <a:lnTo>
                      <a:pt x="1044216" y="3296818"/>
                    </a:lnTo>
                    <a:cubicBezTo>
                      <a:pt x="1044216" y="3258336"/>
                      <a:pt x="1075412" y="3227140"/>
                      <a:pt x="1113894" y="3227140"/>
                    </a:cubicBezTo>
                    <a:close/>
                    <a:moveTo>
                      <a:pt x="1111898" y="2923315"/>
                    </a:moveTo>
                    <a:lnTo>
                      <a:pt x="2772542" y="2923315"/>
                    </a:lnTo>
                    <a:cubicBezTo>
                      <a:pt x="2811024" y="2923315"/>
                      <a:pt x="2842220" y="2954511"/>
                      <a:pt x="2842220" y="2992993"/>
                    </a:cubicBezTo>
                    <a:lnTo>
                      <a:pt x="2842220" y="3033637"/>
                    </a:lnTo>
                    <a:cubicBezTo>
                      <a:pt x="2842220" y="3072119"/>
                      <a:pt x="2811024" y="3103315"/>
                      <a:pt x="2772542" y="3103315"/>
                    </a:cubicBezTo>
                    <a:lnTo>
                      <a:pt x="1111898" y="3103315"/>
                    </a:lnTo>
                    <a:cubicBezTo>
                      <a:pt x="1073416" y="3103315"/>
                      <a:pt x="1042220" y="3072119"/>
                      <a:pt x="1042220" y="3033637"/>
                    </a:cubicBezTo>
                    <a:lnTo>
                      <a:pt x="1042220" y="2992993"/>
                    </a:lnTo>
                    <a:cubicBezTo>
                      <a:pt x="1042220" y="2954511"/>
                      <a:pt x="1073416" y="2923315"/>
                      <a:pt x="1111898" y="2923315"/>
                    </a:cubicBezTo>
                    <a:close/>
                    <a:moveTo>
                      <a:pt x="495275" y="2664296"/>
                    </a:moveTo>
                    <a:lnTo>
                      <a:pt x="853982" y="2664296"/>
                    </a:lnTo>
                    <a:lnTo>
                      <a:pt x="853982" y="3560524"/>
                    </a:lnTo>
                    <a:lnTo>
                      <a:pt x="3006222" y="3560524"/>
                    </a:lnTo>
                    <a:lnTo>
                      <a:pt x="3006222" y="2664296"/>
                    </a:lnTo>
                    <a:lnTo>
                      <a:pt x="3364929" y="2664296"/>
                    </a:lnTo>
                    <a:lnTo>
                      <a:pt x="3364929" y="3902714"/>
                    </a:lnTo>
                    <a:lnTo>
                      <a:pt x="495275" y="3902714"/>
                    </a:lnTo>
                    <a:close/>
                    <a:moveTo>
                      <a:pt x="1113894" y="2619490"/>
                    </a:moveTo>
                    <a:lnTo>
                      <a:pt x="2774538" y="2619490"/>
                    </a:lnTo>
                    <a:cubicBezTo>
                      <a:pt x="2813020" y="2619490"/>
                      <a:pt x="2844216" y="2650686"/>
                      <a:pt x="2844216" y="2689168"/>
                    </a:cubicBezTo>
                    <a:lnTo>
                      <a:pt x="2844216" y="2729812"/>
                    </a:lnTo>
                    <a:cubicBezTo>
                      <a:pt x="2844216" y="2768294"/>
                      <a:pt x="2813020" y="2799490"/>
                      <a:pt x="2774538" y="2799490"/>
                    </a:cubicBezTo>
                    <a:lnTo>
                      <a:pt x="1113894" y="2799490"/>
                    </a:lnTo>
                    <a:cubicBezTo>
                      <a:pt x="1075412" y="2799490"/>
                      <a:pt x="1044216" y="2768294"/>
                      <a:pt x="1044216" y="2729812"/>
                    </a:cubicBezTo>
                    <a:lnTo>
                      <a:pt x="1044216" y="2689168"/>
                    </a:lnTo>
                    <a:cubicBezTo>
                      <a:pt x="1044216" y="2650686"/>
                      <a:pt x="1075412" y="2619490"/>
                      <a:pt x="1113894" y="2619490"/>
                    </a:cubicBezTo>
                    <a:close/>
                    <a:moveTo>
                      <a:pt x="3183220" y="1512740"/>
                    </a:moveTo>
                    <a:cubicBezTo>
                      <a:pt x="3130821" y="1512740"/>
                      <a:pt x="3088344" y="1555217"/>
                      <a:pt x="3088344" y="1607616"/>
                    </a:cubicBezTo>
                    <a:lnTo>
                      <a:pt x="3088344" y="1777903"/>
                    </a:lnTo>
                    <a:cubicBezTo>
                      <a:pt x="3088344" y="1830302"/>
                      <a:pt x="3130821" y="1872779"/>
                      <a:pt x="3183220" y="1872779"/>
                    </a:cubicBezTo>
                    <a:lnTo>
                      <a:pt x="3334111" y="1872779"/>
                    </a:lnTo>
                    <a:cubicBezTo>
                      <a:pt x="3386510" y="1872779"/>
                      <a:pt x="3428987" y="1830302"/>
                      <a:pt x="3428987" y="1777903"/>
                    </a:cubicBezTo>
                    <a:lnTo>
                      <a:pt x="3428987" y="1607616"/>
                    </a:lnTo>
                    <a:cubicBezTo>
                      <a:pt x="3428987" y="1555217"/>
                      <a:pt x="3386510" y="1512740"/>
                      <a:pt x="3334111" y="1512740"/>
                    </a:cubicBezTo>
                    <a:close/>
                    <a:moveTo>
                      <a:pt x="317370" y="1192161"/>
                    </a:moveTo>
                    <a:lnTo>
                      <a:pt x="3571062" y="1192161"/>
                    </a:lnTo>
                    <a:cubicBezTo>
                      <a:pt x="3746341" y="1192161"/>
                      <a:pt x="3888432" y="1369515"/>
                      <a:pt x="3888432" y="1588294"/>
                    </a:cubicBezTo>
                    <a:lnTo>
                      <a:pt x="3888432" y="3172779"/>
                    </a:lnTo>
                    <a:cubicBezTo>
                      <a:pt x="3888432" y="3391558"/>
                      <a:pt x="3746341" y="3568912"/>
                      <a:pt x="3571062" y="3568912"/>
                    </a:cubicBezTo>
                    <a:lnTo>
                      <a:pt x="3484959" y="3568912"/>
                    </a:lnTo>
                    <a:lnTo>
                      <a:pt x="3484959" y="2490370"/>
                    </a:lnTo>
                    <a:lnTo>
                      <a:pt x="388615" y="2490370"/>
                    </a:lnTo>
                    <a:lnTo>
                      <a:pt x="388615" y="3568912"/>
                    </a:lnTo>
                    <a:lnTo>
                      <a:pt x="317370" y="3568912"/>
                    </a:lnTo>
                    <a:cubicBezTo>
                      <a:pt x="142091" y="3568912"/>
                      <a:pt x="0" y="3391558"/>
                      <a:pt x="0" y="3172779"/>
                    </a:cubicBezTo>
                    <a:lnTo>
                      <a:pt x="0" y="1588294"/>
                    </a:lnTo>
                    <a:cubicBezTo>
                      <a:pt x="0" y="1369515"/>
                      <a:pt x="142091" y="1192161"/>
                      <a:pt x="317370" y="1192161"/>
                    </a:cubicBezTo>
                    <a:close/>
                    <a:moveTo>
                      <a:pt x="3010811" y="792088"/>
                    </a:moveTo>
                    <a:lnTo>
                      <a:pt x="3369518" y="792088"/>
                    </a:lnTo>
                    <a:lnTo>
                      <a:pt x="3369518" y="1080119"/>
                    </a:lnTo>
                    <a:lnTo>
                      <a:pt x="3010811" y="1080119"/>
                    </a:lnTo>
                    <a:close/>
                    <a:moveTo>
                      <a:pt x="2700857" y="0"/>
                    </a:moveTo>
                    <a:lnTo>
                      <a:pt x="3329483" y="698376"/>
                    </a:lnTo>
                    <a:lnTo>
                      <a:pt x="2700857" y="698376"/>
                    </a:lnTo>
                    <a:close/>
                    <a:moveTo>
                      <a:pt x="499864" y="0"/>
                    </a:moveTo>
                    <a:lnTo>
                      <a:pt x="2592288" y="0"/>
                    </a:lnTo>
                    <a:lnTo>
                      <a:pt x="2592288" y="298450"/>
                    </a:lnTo>
                    <a:lnTo>
                      <a:pt x="858571" y="298450"/>
                    </a:lnTo>
                    <a:lnTo>
                      <a:pt x="858571" y="1080119"/>
                    </a:lnTo>
                    <a:lnTo>
                      <a:pt x="499864" y="10801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9">
                <a:extLst>
                  <a:ext uri="{FF2B5EF4-FFF2-40B4-BE49-F238E27FC236}">
                    <a16:creationId xmlns:a16="http://schemas.microsoft.com/office/drawing/2014/main" id="{7C43A174-CA1E-4521-8463-BB74EB9BA6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6735495" y="4129389"/>
                <a:ext cx="398780" cy="256007"/>
              </a:xfrm>
              <a:custGeom>
                <a:avLst/>
                <a:gdLst/>
                <a:ahLst/>
                <a:cxnLst/>
                <a:rect l="l" t="t" r="r" b="b"/>
                <a:pathLst>
                  <a:path w="4124304" h="2647702">
                    <a:moveTo>
                      <a:pt x="1686761" y="960941"/>
                    </a:moveTo>
                    <a:cubicBezTo>
                      <a:pt x="1753842" y="1028021"/>
                      <a:pt x="1798471" y="1109050"/>
                      <a:pt x="1818618" y="1195219"/>
                    </a:cubicBezTo>
                    <a:lnTo>
                      <a:pt x="1357681" y="1195218"/>
                    </a:lnTo>
                    <a:cubicBezTo>
                      <a:pt x="1313297" y="1181285"/>
                      <a:pt x="1263467" y="1193011"/>
                      <a:pt x="1228239" y="1228239"/>
                    </a:cubicBezTo>
                    <a:cubicBezTo>
                      <a:pt x="1175433" y="1281044"/>
                      <a:pt x="1175433" y="1366658"/>
                      <a:pt x="1228239" y="1419463"/>
                    </a:cubicBezTo>
                    <a:cubicBezTo>
                      <a:pt x="1268711" y="1459935"/>
                      <a:pt x="1328455" y="1469389"/>
                      <a:pt x="1377667" y="1447218"/>
                    </a:cubicBezTo>
                    <a:lnTo>
                      <a:pt x="1820178" y="1447218"/>
                    </a:lnTo>
                    <a:cubicBezTo>
                      <a:pt x="1800316" y="1535281"/>
                      <a:pt x="1755235" y="1618288"/>
                      <a:pt x="1686761" y="1686762"/>
                    </a:cubicBezTo>
                    <a:cubicBezTo>
                      <a:pt x="1486331" y="1887192"/>
                      <a:pt x="1161370" y="1887192"/>
                      <a:pt x="960940" y="1686762"/>
                    </a:cubicBezTo>
                    <a:cubicBezTo>
                      <a:pt x="760510" y="1486332"/>
                      <a:pt x="760510" y="1161371"/>
                      <a:pt x="960940" y="960941"/>
                    </a:cubicBezTo>
                    <a:cubicBezTo>
                      <a:pt x="1161370" y="760511"/>
                      <a:pt x="1486331" y="760511"/>
                      <a:pt x="1686761" y="960941"/>
                    </a:cubicBezTo>
                    <a:close/>
                    <a:moveTo>
                      <a:pt x="1990695" y="657007"/>
                    </a:moveTo>
                    <a:cubicBezTo>
                      <a:pt x="2141919" y="808231"/>
                      <a:pt x="2231048" y="998036"/>
                      <a:pt x="2254582" y="1195218"/>
                    </a:cubicBezTo>
                    <a:lnTo>
                      <a:pt x="2033623" y="1195218"/>
                    </a:lnTo>
                    <a:cubicBezTo>
                      <a:pt x="2009221" y="1055209"/>
                      <a:pt x="1942559" y="921354"/>
                      <a:pt x="1834453" y="813249"/>
                    </a:cubicBezTo>
                    <a:cubicBezTo>
                      <a:pt x="1552456" y="531251"/>
                      <a:pt x="1095246" y="531251"/>
                      <a:pt x="813248" y="813249"/>
                    </a:cubicBezTo>
                    <a:cubicBezTo>
                      <a:pt x="531251" y="1095246"/>
                      <a:pt x="531251" y="1552456"/>
                      <a:pt x="813248" y="1834454"/>
                    </a:cubicBezTo>
                    <a:cubicBezTo>
                      <a:pt x="1095246" y="2116452"/>
                      <a:pt x="1552456" y="2116452"/>
                      <a:pt x="1834453" y="1834454"/>
                    </a:cubicBezTo>
                    <a:cubicBezTo>
                      <a:pt x="1943898" y="1725009"/>
                      <a:pt x="2010867" y="1589173"/>
                      <a:pt x="2034128" y="1447218"/>
                    </a:cubicBezTo>
                    <a:lnTo>
                      <a:pt x="2255087" y="1447218"/>
                    </a:lnTo>
                    <a:cubicBezTo>
                      <a:pt x="2232632" y="1646282"/>
                      <a:pt x="2143266" y="1838124"/>
                      <a:pt x="1990695" y="1990695"/>
                    </a:cubicBezTo>
                    <a:cubicBezTo>
                      <a:pt x="1622407" y="2358984"/>
                      <a:pt x="1025295" y="2358984"/>
                      <a:pt x="657007" y="1990695"/>
                    </a:cubicBezTo>
                    <a:cubicBezTo>
                      <a:pt x="288719" y="1622407"/>
                      <a:pt x="288719" y="1025295"/>
                      <a:pt x="657007" y="657007"/>
                    </a:cubicBezTo>
                    <a:cubicBezTo>
                      <a:pt x="1025295" y="288719"/>
                      <a:pt x="1622407" y="288719"/>
                      <a:pt x="1990695" y="657007"/>
                    </a:cubicBezTo>
                    <a:close/>
                    <a:moveTo>
                      <a:pt x="2331989" y="315713"/>
                    </a:moveTo>
                    <a:cubicBezTo>
                      <a:pt x="2577620" y="561344"/>
                      <a:pt x="2714888" y="874304"/>
                      <a:pt x="2743432" y="1195218"/>
                    </a:cubicBezTo>
                    <a:lnTo>
                      <a:pt x="2495534" y="1195219"/>
                    </a:lnTo>
                    <a:cubicBezTo>
                      <a:pt x="2468062" y="937544"/>
                      <a:pt x="2355257" y="687433"/>
                      <a:pt x="2157763" y="489939"/>
                    </a:cubicBezTo>
                    <a:cubicBezTo>
                      <a:pt x="1697206" y="29382"/>
                      <a:pt x="950496" y="29382"/>
                      <a:pt x="489939" y="489939"/>
                    </a:cubicBezTo>
                    <a:cubicBezTo>
                      <a:pt x="29381" y="950496"/>
                      <a:pt x="29381" y="1697206"/>
                      <a:pt x="489939" y="2157764"/>
                    </a:cubicBezTo>
                    <a:cubicBezTo>
                      <a:pt x="950496" y="2618321"/>
                      <a:pt x="1697206" y="2618321"/>
                      <a:pt x="2157763" y="2157764"/>
                    </a:cubicBezTo>
                    <a:cubicBezTo>
                      <a:pt x="2356608" y="1958919"/>
                      <a:pt x="2469602" y="1706733"/>
                      <a:pt x="2496294" y="1447218"/>
                    </a:cubicBezTo>
                    <a:lnTo>
                      <a:pt x="2743684" y="1447218"/>
                    </a:lnTo>
                    <a:cubicBezTo>
                      <a:pt x="2716382" y="1769985"/>
                      <a:pt x="2578960" y="2085019"/>
                      <a:pt x="2331989" y="2331990"/>
                    </a:cubicBezTo>
                    <a:cubicBezTo>
                      <a:pt x="1775210" y="2888769"/>
                      <a:pt x="872492" y="2888769"/>
                      <a:pt x="315712" y="2331990"/>
                    </a:cubicBezTo>
                    <a:cubicBezTo>
                      <a:pt x="-241067" y="1775210"/>
                      <a:pt x="-241067" y="872492"/>
                      <a:pt x="315712" y="315713"/>
                    </a:cubicBezTo>
                    <a:cubicBezTo>
                      <a:pt x="872492" y="-241067"/>
                      <a:pt x="1775210" y="-241067"/>
                      <a:pt x="2331989" y="315713"/>
                    </a:cubicBezTo>
                    <a:close/>
                    <a:moveTo>
                      <a:pt x="2647702" y="0"/>
                    </a:moveTo>
                    <a:cubicBezTo>
                      <a:pt x="2980508" y="332806"/>
                      <a:pt x="3161825" y="759734"/>
                      <a:pt x="3189918" y="1195218"/>
                    </a:cubicBezTo>
                    <a:lnTo>
                      <a:pt x="2940090" y="1195219"/>
                    </a:lnTo>
                    <a:cubicBezTo>
                      <a:pt x="2911774" y="823816"/>
                      <a:pt x="2755074" y="460681"/>
                      <a:pt x="2471047" y="176655"/>
                    </a:cubicBezTo>
                    <a:cubicBezTo>
                      <a:pt x="1837468" y="-456924"/>
                      <a:pt x="810233" y="-456924"/>
                      <a:pt x="176654" y="176655"/>
                    </a:cubicBezTo>
                    <a:cubicBezTo>
                      <a:pt x="-456925" y="810234"/>
                      <a:pt x="-456925" y="1837469"/>
                      <a:pt x="176654" y="2471048"/>
                    </a:cubicBezTo>
                    <a:cubicBezTo>
                      <a:pt x="810233" y="3104627"/>
                      <a:pt x="1837468" y="3104627"/>
                      <a:pt x="2471047" y="2471048"/>
                    </a:cubicBezTo>
                    <a:cubicBezTo>
                      <a:pt x="2756414" y="2185682"/>
                      <a:pt x="2913250" y="1820457"/>
                      <a:pt x="2940341" y="1447218"/>
                    </a:cubicBezTo>
                    <a:lnTo>
                      <a:pt x="3190169" y="1447219"/>
                    </a:lnTo>
                    <a:cubicBezTo>
                      <a:pt x="3163284" y="1884525"/>
                      <a:pt x="2981849" y="2313555"/>
                      <a:pt x="2647702" y="2647702"/>
                    </a:cubicBezTo>
                    <a:cubicBezTo>
                      <a:pt x="1916559" y="3378845"/>
                      <a:pt x="731143" y="3378845"/>
                      <a:pt x="0" y="2647702"/>
                    </a:cubicBezTo>
                    <a:cubicBezTo>
                      <a:pt x="-731143" y="1916559"/>
                      <a:pt x="-731143" y="731143"/>
                      <a:pt x="0" y="0"/>
                    </a:cubicBezTo>
                    <a:cubicBezTo>
                      <a:pt x="731143" y="-731142"/>
                      <a:pt x="1916559" y="-731142"/>
                      <a:pt x="2647702" y="0"/>
                    </a:cubicBezTo>
                    <a:close/>
                    <a:moveTo>
                      <a:pt x="4124304" y="1067606"/>
                    </a:moveTo>
                    <a:lnTo>
                      <a:pt x="3881988" y="1309922"/>
                    </a:lnTo>
                    <a:lnTo>
                      <a:pt x="4124304" y="1552238"/>
                    </a:lnTo>
                    <a:lnTo>
                      <a:pt x="3582443" y="1552238"/>
                    </a:lnTo>
                    <a:lnTo>
                      <a:pt x="3423422" y="1393218"/>
                    </a:lnTo>
                    <a:lnTo>
                      <a:pt x="1314873" y="1393218"/>
                    </a:lnTo>
                    <a:cubicBezTo>
                      <a:pt x="1275517" y="1350840"/>
                      <a:pt x="1278327" y="1311274"/>
                      <a:pt x="1314873" y="1249218"/>
                    </a:cubicBezTo>
                    <a:lnTo>
                      <a:pt x="3400831" y="1249218"/>
                    </a:lnTo>
                    <a:lnTo>
                      <a:pt x="3582443" y="10676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ound Same Side Corner Rectangle 7">
                <a:extLst>
                  <a:ext uri="{FF2B5EF4-FFF2-40B4-BE49-F238E27FC236}">
                    <a16:creationId xmlns:a16="http://schemas.microsoft.com/office/drawing/2014/main" id="{B8959FFA-0F47-408A-A0C8-A96A1D784C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836970" y="3206105"/>
                <a:ext cx="379318" cy="398780"/>
              </a:xfrm>
              <a:custGeom>
                <a:avLst/>
                <a:gdLst/>
                <a:ahLst/>
                <a:cxnLst/>
                <a:rect l="l" t="t" r="r" b="b"/>
                <a:pathLst>
                  <a:path w="3749229" h="3941586">
                    <a:moveTo>
                      <a:pt x="1841173" y="2251014"/>
                    </a:moveTo>
                    <a:cubicBezTo>
                      <a:pt x="1901032" y="2251014"/>
                      <a:pt x="1949557" y="2202489"/>
                      <a:pt x="1949557" y="2142630"/>
                    </a:cubicBezTo>
                    <a:cubicBezTo>
                      <a:pt x="1949557" y="2082771"/>
                      <a:pt x="1901032" y="2034246"/>
                      <a:pt x="1841173" y="2034246"/>
                    </a:cubicBezTo>
                    <a:cubicBezTo>
                      <a:pt x="1781314" y="2034246"/>
                      <a:pt x="1732789" y="2082771"/>
                      <a:pt x="1732789" y="2142630"/>
                    </a:cubicBezTo>
                    <a:cubicBezTo>
                      <a:pt x="1732789" y="2202489"/>
                      <a:pt x="1781314" y="2251014"/>
                      <a:pt x="1841173" y="2251014"/>
                    </a:cubicBezTo>
                    <a:close/>
                    <a:moveTo>
                      <a:pt x="2197713" y="2395667"/>
                    </a:moveTo>
                    <a:lnTo>
                      <a:pt x="1492210" y="2296503"/>
                    </a:lnTo>
                    <a:lnTo>
                      <a:pt x="1492210" y="2109382"/>
                    </a:lnTo>
                    <a:cubicBezTo>
                      <a:pt x="1492210" y="2024878"/>
                      <a:pt x="1583949" y="1956178"/>
                      <a:pt x="1697980" y="1955114"/>
                    </a:cubicBezTo>
                    <a:lnTo>
                      <a:pt x="1697980" y="1800200"/>
                    </a:lnTo>
                    <a:lnTo>
                      <a:pt x="1431133" y="1800200"/>
                    </a:lnTo>
                    <a:lnTo>
                      <a:pt x="1431133" y="1461593"/>
                    </a:lnTo>
                    <a:lnTo>
                      <a:pt x="643489" y="471679"/>
                    </a:lnTo>
                    <a:lnTo>
                      <a:pt x="785968" y="352125"/>
                    </a:lnTo>
                    <a:lnTo>
                      <a:pt x="1699128" y="1384562"/>
                    </a:lnTo>
                    <a:lnTo>
                      <a:pt x="1735187" y="0"/>
                    </a:lnTo>
                    <a:lnTo>
                      <a:pt x="1921179" y="0"/>
                    </a:lnTo>
                    <a:lnTo>
                      <a:pt x="1958328" y="1426402"/>
                    </a:lnTo>
                    <a:lnTo>
                      <a:pt x="1976872" y="1426402"/>
                    </a:lnTo>
                    <a:lnTo>
                      <a:pt x="1972364" y="1422619"/>
                    </a:lnTo>
                    <a:lnTo>
                      <a:pt x="2919184" y="352125"/>
                    </a:lnTo>
                    <a:lnTo>
                      <a:pt x="3061662" y="471679"/>
                    </a:lnTo>
                    <a:lnTo>
                      <a:pt x="2239212" y="1505339"/>
                    </a:lnTo>
                    <a:lnTo>
                      <a:pt x="2239212" y="1800200"/>
                    </a:lnTo>
                    <a:lnTo>
                      <a:pt x="1972364" y="1800200"/>
                    </a:lnTo>
                    <a:lnTo>
                      <a:pt x="1972364" y="1954485"/>
                    </a:lnTo>
                    <a:lnTo>
                      <a:pt x="1987720" y="1954485"/>
                    </a:lnTo>
                    <a:cubicBezTo>
                      <a:pt x="2103696" y="1954485"/>
                      <a:pt x="2197713" y="2023835"/>
                      <a:pt x="2197713" y="2109382"/>
                    </a:cubicBezTo>
                    <a:close/>
                    <a:moveTo>
                      <a:pt x="112363" y="2735659"/>
                    </a:moveTo>
                    <a:cubicBezTo>
                      <a:pt x="100580" y="2737300"/>
                      <a:pt x="88281" y="2736658"/>
                      <a:pt x="76067" y="2733385"/>
                    </a:cubicBezTo>
                    <a:lnTo>
                      <a:pt x="67901" y="2731197"/>
                    </a:lnTo>
                    <a:cubicBezTo>
                      <a:pt x="19046" y="2718106"/>
                      <a:pt x="-9948" y="2667888"/>
                      <a:pt x="3143" y="2619032"/>
                    </a:cubicBezTo>
                    <a:lnTo>
                      <a:pt x="136132" y="2122709"/>
                    </a:lnTo>
                    <a:cubicBezTo>
                      <a:pt x="149223" y="2073853"/>
                      <a:pt x="199442" y="2044859"/>
                      <a:pt x="248297" y="2057950"/>
                    </a:cubicBezTo>
                    <a:lnTo>
                      <a:pt x="256463" y="2060138"/>
                    </a:lnTo>
                    <a:cubicBezTo>
                      <a:pt x="305319" y="2073229"/>
                      <a:pt x="334312" y="2123447"/>
                      <a:pt x="321221" y="2172303"/>
                    </a:cubicBezTo>
                    <a:lnTo>
                      <a:pt x="188232" y="2668627"/>
                    </a:lnTo>
                    <a:cubicBezTo>
                      <a:pt x="178414" y="2705268"/>
                      <a:pt x="147712" y="2730738"/>
                      <a:pt x="112363" y="2735659"/>
                    </a:cubicBezTo>
                    <a:close/>
                    <a:moveTo>
                      <a:pt x="816379" y="2803284"/>
                    </a:moveTo>
                    <a:lnTo>
                      <a:pt x="296148" y="2663889"/>
                    </a:lnTo>
                    <a:lnTo>
                      <a:pt x="412311" y="2230363"/>
                    </a:lnTo>
                    <a:lnTo>
                      <a:pt x="932542" y="2369758"/>
                    </a:lnTo>
                    <a:close/>
                    <a:moveTo>
                      <a:pt x="2025342" y="3266622"/>
                    </a:moveTo>
                    <a:lnTo>
                      <a:pt x="881030" y="2960004"/>
                    </a:lnTo>
                    <a:lnTo>
                      <a:pt x="1066890" y="2266362"/>
                    </a:lnTo>
                    <a:lnTo>
                      <a:pt x="2211202" y="2572980"/>
                    </a:lnTo>
                    <a:close/>
                    <a:moveTo>
                      <a:pt x="2928285" y="3694425"/>
                    </a:moveTo>
                    <a:lnTo>
                      <a:pt x="2109557" y="3475047"/>
                    </a:lnTo>
                    <a:lnTo>
                      <a:pt x="2388347" y="2434586"/>
                    </a:lnTo>
                    <a:lnTo>
                      <a:pt x="3207076" y="2653963"/>
                    </a:lnTo>
                    <a:close/>
                    <a:moveTo>
                      <a:pt x="3361202" y="3940500"/>
                    </a:moveTo>
                    <a:cubicBezTo>
                      <a:pt x="3346463" y="3942552"/>
                      <a:pt x="3331077" y="3941748"/>
                      <a:pt x="3315798" y="3937654"/>
                    </a:cubicBezTo>
                    <a:lnTo>
                      <a:pt x="3103596" y="3880795"/>
                    </a:lnTo>
                    <a:cubicBezTo>
                      <a:pt x="3042479" y="3864419"/>
                      <a:pt x="3006210" y="3801598"/>
                      <a:pt x="3022586" y="3740481"/>
                    </a:cubicBezTo>
                    <a:lnTo>
                      <a:pt x="3311771" y="2661227"/>
                    </a:lnTo>
                    <a:cubicBezTo>
                      <a:pt x="3328148" y="2600110"/>
                      <a:pt x="3390968" y="2563840"/>
                      <a:pt x="3452085" y="2580216"/>
                    </a:cubicBezTo>
                    <a:lnTo>
                      <a:pt x="3664287" y="2637076"/>
                    </a:lnTo>
                    <a:cubicBezTo>
                      <a:pt x="3725404" y="2653452"/>
                      <a:pt x="3761673" y="2716273"/>
                      <a:pt x="3745297" y="2777390"/>
                    </a:cubicBezTo>
                    <a:lnTo>
                      <a:pt x="3456112" y="3856644"/>
                    </a:lnTo>
                    <a:cubicBezTo>
                      <a:pt x="3443830" y="3902482"/>
                      <a:pt x="3405423" y="3934343"/>
                      <a:pt x="3361202" y="3940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75" name="그룹 3">
            <a:extLst>
              <a:ext uri="{FF2B5EF4-FFF2-40B4-BE49-F238E27FC236}">
                <a16:creationId xmlns:a16="http://schemas.microsoft.com/office/drawing/2014/main" id="{E20EBA1D-5D78-48F4-89D8-6B2AD6DBCFFC}"/>
              </a:ext>
            </a:extLst>
          </p:cNvPr>
          <p:cNvGrpSpPr/>
          <p:nvPr/>
        </p:nvGrpSpPr>
        <p:grpSpPr>
          <a:xfrm>
            <a:off x="6595659" y="1137987"/>
            <a:ext cx="2460500" cy="2805177"/>
            <a:chOff x="6765777" y="1996709"/>
            <a:chExt cx="3316219" cy="3780769"/>
          </a:xfrm>
        </p:grpSpPr>
        <p:grpSp>
          <p:nvGrpSpPr>
            <p:cNvPr id="76" name="그룹 4">
              <a:extLst>
                <a:ext uri="{FF2B5EF4-FFF2-40B4-BE49-F238E27FC236}">
                  <a16:creationId xmlns:a16="http://schemas.microsoft.com/office/drawing/2014/main" id="{7B141E14-7752-4940-9B50-23A854C78AE5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80" name="자유형: 도형 38">
                <a:extLst>
                  <a:ext uri="{FF2B5EF4-FFF2-40B4-BE49-F238E27FC236}">
                    <a16:creationId xmlns:a16="http://schemas.microsoft.com/office/drawing/2014/main" id="{E3D21F91-557F-4D9B-AC14-DF2F00D3D0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81" name="자유형: 도형 35">
                <a:extLst>
                  <a:ext uri="{FF2B5EF4-FFF2-40B4-BE49-F238E27FC236}">
                    <a16:creationId xmlns:a16="http://schemas.microsoft.com/office/drawing/2014/main" id="{78AA6259-3DD0-4457-8D97-284C055416DC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자유형: 도형 37">
                <a:extLst>
                  <a:ext uri="{FF2B5EF4-FFF2-40B4-BE49-F238E27FC236}">
                    <a16:creationId xmlns:a16="http://schemas.microsoft.com/office/drawing/2014/main" id="{67F5745A-0772-4F6C-BD00-CF4E0ED743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83" name="자유형: 도형 36">
                <a:extLst>
                  <a:ext uri="{FF2B5EF4-FFF2-40B4-BE49-F238E27FC236}">
                    <a16:creationId xmlns:a16="http://schemas.microsoft.com/office/drawing/2014/main" id="{FFAB541C-C7B6-4444-B293-3E3CE5C938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77" name="화살표: 위쪽/아래쪽 5">
              <a:extLst>
                <a:ext uri="{FF2B5EF4-FFF2-40B4-BE49-F238E27FC236}">
                  <a16:creationId xmlns:a16="http://schemas.microsoft.com/office/drawing/2014/main" id="{7E07E78F-3D5D-4E55-A084-5AD9F06B4AC3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화살표: 위쪽/아래쪽 39">
              <a:extLst>
                <a:ext uri="{FF2B5EF4-FFF2-40B4-BE49-F238E27FC236}">
                  <a16:creationId xmlns:a16="http://schemas.microsoft.com/office/drawing/2014/main" id="{2CEAD19F-C909-4231-8B28-438F23713022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화살표: 위쪽/아래쪽 40">
              <a:extLst>
                <a:ext uri="{FF2B5EF4-FFF2-40B4-BE49-F238E27FC236}">
                  <a16:creationId xmlns:a16="http://schemas.microsoft.com/office/drawing/2014/main" id="{F48073AD-A26F-4E61-B78B-5DC542923C2F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C4BEAD-4843-4F8C-AFA5-591AACD0BBF8}"/>
              </a:ext>
            </a:extLst>
          </p:cNvPr>
          <p:cNvGrpSpPr/>
          <p:nvPr/>
        </p:nvGrpSpPr>
        <p:grpSpPr>
          <a:xfrm>
            <a:off x="7588982" y="3595425"/>
            <a:ext cx="4307744" cy="3126519"/>
            <a:chOff x="3401967" y="1838633"/>
            <a:chExt cx="5874014" cy="4263302"/>
          </a:xfrm>
        </p:grpSpPr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D6BA00E7-8D30-4A44-9B77-B233A08CAAA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401967" y="2752022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7" name="Freeform 2">
              <a:extLst>
                <a:ext uri="{FF2B5EF4-FFF2-40B4-BE49-F238E27FC236}">
                  <a16:creationId xmlns:a16="http://schemas.microsoft.com/office/drawing/2014/main" id="{2D883BBD-6ED7-40D2-AD10-CDBE180E581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99937" y="1838633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8" name="Freeform 3">
              <a:extLst>
                <a:ext uri="{FF2B5EF4-FFF2-40B4-BE49-F238E27FC236}">
                  <a16:creationId xmlns:a16="http://schemas.microsoft.com/office/drawing/2014/main" id="{375D0929-7222-41B3-A8F5-CA2E6AE2D139}"/>
                </a:ext>
              </a:extLst>
            </p:cNvPr>
            <p:cNvSpPr/>
            <p:nvPr/>
          </p:nvSpPr>
          <p:spPr>
            <a:xfrm>
              <a:off x="3693448" y="4545100"/>
              <a:ext cx="1400546" cy="853194"/>
            </a:xfrm>
            <a:custGeom>
              <a:avLst/>
              <a:gdLst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52425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71625 h 1571625"/>
                <a:gd name="connsiteX1" fmla="*/ 1952625 w 2305050"/>
                <a:gd name="connsiteY1" fmla="*/ 1504950 h 1571625"/>
                <a:gd name="connsiteX2" fmla="*/ 2305050 w 2305050"/>
                <a:gd name="connsiteY2" fmla="*/ 876300 h 1571625"/>
                <a:gd name="connsiteX3" fmla="*/ 1762125 w 2305050"/>
                <a:gd name="connsiteY3" fmla="*/ 885825 h 1571625"/>
                <a:gd name="connsiteX4" fmla="*/ 2047875 w 2305050"/>
                <a:gd name="connsiteY4" fmla="*/ 409575 h 1571625"/>
                <a:gd name="connsiteX5" fmla="*/ 1581150 w 2305050"/>
                <a:gd name="connsiteY5" fmla="*/ 390525 h 1571625"/>
                <a:gd name="connsiteX6" fmla="*/ 1495425 w 2305050"/>
                <a:gd name="connsiteY6" fmla="*/ 1019175 h 1571625"/>
                <a:gd name="connsiteX7" fmla="*/ 1190625 w 2305050"/>
                <a:gd name="connsiteY7" fmla="*/ 0 h 1571625"/>
                <a:gd name="connsiteX8" fmla="*/ 542925 w 2305050"/>
                <a:gd name="connsiteY8" fmla="*/ 378853 h 1571625"/>
                <a:gd name="connsiteX9" fmla="*/ 1028700 w 2305050"/>
                <a:gd name="connsiteY9" fmla="*/ 923925 h 1571625"/>
                <a:gd name="connsiteX10" fmla="*/ 0 w 2305050"/>
                <a:gd name="connsiteY10" fmla="*/ 695325 h 1571625"/>
                <a:gd name="connsiteX11" fmla="*/ 590550 w 2305050"/>
                <a:gd name="connsiteY11" fmla="*/ 1571625 h 1571625"/>
                <a:gd name="connsiteX0" fmla="*/ 590550 w 2305050"/>
                <a:gd name="connsiteY0" fmla="*/ 1539911 h 1539911"/>
                <a:gd name="connsiteX1" fmla="*/ 1952625 w 2305050"/>
                <a:gd name="connsiteY1" fmla="*/ 1473236 h 1539911"/>
                <a:gd name="connsiteX2" fmla="*/ 2305050 w 2305050"/>
                <a:gd name="connsiteY2" fmla="*/ 844586 h 1539911"/>
                <a:gd name="connsiteX3" fmla="*/ 1762125 w 2305050"/>
                <a:gd name="connsiteY3" fmla="*/ 854111 h 1539911"/>
                <a:gd name="connsiteX4" fmla="*/ 2047875 w 2305050"/>
                <a:gd name="connsiteY4" fmla="*/ 377861 h 1539911"/>
                <a:gd name="connsiteX5" fmla="*/ 1581150 w 2305050"/>
                <a:gd name="connsiteY5" fmla="*/ 358811 h 1539911"/>
                <a:gd name="connsiteX6" fmla="*/ 1495425 w 2305050"/>
                <a:gd name="connsiteY6" fmla="*/ 987461 h 1539911"/>
                <a:gd name="connsiteX7" fmla="*/ 1195910 w 2305050"/>
                <a:gd name="connsiteY7" fmla="*/ 0 h 1539911"/>
                <a:gd name="connsiteX8" fmla="*/ 542925 w 2305050"/>
                <a:gd name="connsiteY8" fmla="*/ 347139 h 1539911"/>
                <a:gd name="connsiteX9" fmla="*/ 1028700 w 2305050"/>
                <a:gd name="connsiteY9" fmla="*/ 892211 h 1539911"/>
                <a:gd name="connsiteX10" fmla="*/ 0 w 2305050"/>
                <a:gd name="connsiteY10" fmla="*/ 663611 h 1539911"/>
                <a:gd name="connsiteX11" fmla="*/ 590550 w 2305050"/>
                <a:gd name="connsiteY11" fmla="*/ 1539911 h 1539911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42925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65699 h 1565699"/>
                <a:gd name="connsiteX1" fmla="*/ 1952625 w 2305050"/>
                <a:gd name="connsiteY1" fmla="*/ 1499024 h 1565699"/>
                <a:gd name="connsiteX2" fmla="*/ 2305050 w 2305050"/>
                <a:gd name="connsiteY2" fmla="*/ 870374 h 1565699"/>
                <a:gd name="connsiteX3" fmla="*/ 1762125 w 2305050"/>
                <a:gd name="connsiteY3" fmla="*/ 879899 h 1565699"/>
                <a:gd name="connsiteX4" fmla="*/ 2047875 w 2305050"/>
                <a:gd name="connsiteY4" fmla="*/ 403649 h 1565699"/>
                <a:gd name="connsiteX5" fmla="*/ 1581150 w 2305050"/>
                <a:gd name="connsiteY5" fmla="*/ 384599 h 1565699"/>
                <a:gd name="connsiteX6" fmla="*/ 1495425 w 2305050"/>
                <a:gd name="connsiteY6" fmla="*/ 1013249 h 1565699"/>
                <a:gd name="connsiteX7" fmla="*/ 1195910 w 2305050"/>
                <a:gd name="connsiteY7" fmla="*/ 25788 h 1565699"/>
                <a:gd name="connsiteX8" fmla="*/ 521783 w 2305050"/>
                <a:gd name="connsiteY8" fmla="*/ 372927 h 1565699"/>
                <a:gd name="connsiteX9" fmla="*/ 1028700 w 2305050"/>
                <a:gd name="connsiteY9" fmla="*/ 917999 h 1565699"/>
                <a:gd name="connsiteX10" fmla="*/ 0 w 2305050"/>
                <a:gd name="connsiteY10" fmla="*/ 689399 h 1565699"/>
                <a:gd name="connsiteX11" fmla="*/ 590550 w 2305050"/>
                <a:gd name="connsiteY11" fmla="*/ 1565699 h 1565699"/>
                <a:gd name="connsiteX0" fmla="*/ 590550 w 2305050"/>
                <a:gd name="connsiteY0" fmla="*/ 1556076 h 1556076"/>
                <a:gd name="connsiteX1" fmla="*/ 1952625 w 2305050"/>
                <a:gd name="connsiteY1" fmla="*/ 1489401 h 1556076"/>
                <a:gd name="connsiteX2" fmla="*/ 2305050 w 2305050"/>
                <a:gd name="connsiteY2" fmla="*/ 860751 h 1556076"/>
                <a:gd name="connsiteX3" fmla="*/ 1762125 w 2305050"/>
                <a:gd name="connsiteY3" fmla="*/ 870276 h 1556076"/>
                <a:gd name="connsiteX4" fmla="*/ 2047875 w 2305050"/>
                <a:gd name="connsiteY4" fmla="*/ 394026 h 1556076"/>
                <a:gd name="connsiteX5" fmla="*/ 1581150 w 2305050"/>
                <a:gd name="connsiteY5" fmla="*/ 374976 h 1556076"/>
                <a:gd name="connsiteX6" fmla="*/ 1495425 w 2305050"/>
                <a:gd name="connsiteY6" fmla="*/ 1003626 h 1556076"/>
                <a:gd name="connsiteX7" fmla="*/ 1195910 w 2305050"/>
                <a:gd name="connsiteY7" fmla="*/ 16165 h 1556076"/>
                <a:gd name="connsiteX8" fmla="*/ 521783 w 2305050"/>
                <a:gd name="connsiteY8" fmla="*/ 363304 h 1556076"/>
                <a:gd name="connsiteX9" fmla="*/ 1028700 w 2305050"/>
                <a:gd name="connsiteY9" fmla="*/ 908376 h 1556076"/>
                <a:gd name="connsiteX10" fmla="*/ 0 w 2305050"/>
                <a:gd name="connsiteY10" fmla="*/ 679776 h 1556076"/>
                <a:gd name="connsiteX11" fmla="*/ 590550 w 2305050"/>
                <a:gd name="connsiteY11" fmla="*/ 1556076 h 1556076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495425 w 2305050"/>
                <a:gd name="connsiteY6" fmla="*/ 1004889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81150 w 2305050"/>
                <a:gd name="connsiteY5" fmla="*/ 376239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42995 w 2305050"/>
                <a:gd name="connsiteY6" fmla="*/ 904463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762125 w 2305050"/>
                <a:gd name="connsiteY3" fmla="*/ 871539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047875 w 2305050"/>
                <a:gd name="connsiteY4" fmla="*/ 395289 h 1557339"/>
                <a:gd name="connsiteX5" fmla="*/ 1597007 w 2305050"/>
                <a:gd name="connsiteY5" fmla="*/ 370953 h 1557339"/>
                <a:gd name="connsiteX6" fmla="*/ 1537710 w 2305050"/>
                <a:gd name="connsiteY6" fmla="*/ 878035 h 1557339"/>
                <a:gd name="connsiteX7" fmla="*/ 1195910 w 2305050"/>
                <a:gd name="connsiteY7" fmla="*/ 17428 h 1557339"/>
                <a:gd name="connsiteX8" fmla="*/ 521783 w 2305050"/>
                <a:gd name="connsiteY8" fmla="*/ 364567 h 1557339"/>
                <a:gd name="connsiteX9" fmla="*/ 1028700 w 2305050"/>
                <a:gd name="connsiteY9" fmla="*/ 909639 h 1557339"/>
                <a:gd name="connsiteX10" fmla="*/ 0 w 2305050"/>
                <a:gd name="connsiteY10" fmla="*/ 681039 h 1557339"/>
                <a:gd name="connsiteX11" fmla="*/ 590550 w 2305050"/>
                <a:gd name="connsiteY11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05050"/>
                <a:gd name="connsiteY0" fmla="*/ 1557339 h 1557339"/>
                <a:gd name="connsiteX1" fmla="*/ 1952625 w 2305050"/>
                <a:gd name="connsiteY1" fmla="*/ 1490664 h 1557339"/>
                <a:gd name="connsiteX2" fmla="*/ 2305050 w 2305050"/>
                <a:gd name="connsiteY2" fmla="*/ 862014 h 1557339"/>
                <a:gd name="connsiteX3" fmla="*/ 1846694 w 2305050"/>
                <a:gd name="connsiteY3" fmla="*/ 818683 h 1557339"/>
                <a:gd name="connsiteX4" fmla="*/ 2144446 w 2305050"/>
                <a:gd name="connsiteY4" fmla="*/ 775628 h 1557339"/>
                <a:gd name="connsiteX5" fmla="*/ 2047875 w 2305050"/>
                <a:gd name="connsiteY5" fmla="*/ 395289 h 1557339"/>
                <a:gd name="connsiteX6" fmla="*/ 1597007 w 2305050"/>
                <a:gd name="connsiteY6" fmla="*/ 370953 h 1557339"/>
                <a:gd name="connsiteX7" fmla="*/ 1537710 w 2305050"/>
                <a:gd name="connsiteY7" fmla="*/ 878035 h 1557339"/>
                <a:gd name="connsiteX8" fmla="*/ 1195910 w 2305050"/>
                <a:gd name="connsiteY8" fmla="*/ 17428 h 1557339"/>
                <a:gd name="connsiteX9" fmla="*/ 521783 w 2305050"/>
                <a:gd name="connsiteY9" fmla="*/ 364567 h 1557339"/>
                <a:gd name="connsiteX10" fmla="*/ 1028700 w 2305050"/>
                <a:gd name="connsiteY10" fmla="*/ 909639 h 1557339"/>
                <a:gd name="connsiteX11" fmla="*/ 0 w 2305050"/>
                <a:gd name="connsiteY11" fmla="*/ 681039 h 1557339"/>
                <a:gd name="connsiteX12" fmla="*/ 590550 w 2305050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8539"/>
                <a:gd name="connsiteY0" fmla="*/ 1557339 h 1557339"/>
                <a:gd name="connsiteX1" fmla="*/ 1952625 w 2388539"/>
                <a:gd name="connsiteY1" fmla="*/ 1490664 h 1557339"/>
                <a:gd name="connsiteX2" fmla="*/ 2388539 w 2388539"/>
                <a:gd name="connsiteY2" fmla="*/ 1017065 h 1557339"/>
                <a:gd name="connsiteX3" fmla="*/ 1846694 w 2388539"/>
                <a:gd name="connsiteY3" fmla="*/ 818683 h 1557339"/>
                <a:gd name="connsiteX4" fmla="*/ 2144446 w 2388539"/>
                <a:gd name="connsiteY4" fmla="*/ 775628 h 1557339"/>
                <a:gd name="connsiteX5" fmla="*/ 2047875 w 2388539"/>
                <a:gd name="connsiteY5" fmla="*/ 395289 h 1557339"/>
                <a:gd name="connsiteX6" fmla="*/ 1597007 w 2388539"/>
                <a:gd name="connsiteY6" fmla="*/ 370953 h 1557339"/>
                <a:gd name="connsiteX7" fmla="*/ 1537710 w 2388539"/>
                <a:gd name="connsiteY7" fmla="*/ 878035 h 1557339"/>
                <a:gd name="connsiteX8" fmla="*/ 1195910 w 2388539"/>
                <a:gd name="connsiteY8" fmla="*/ 17428 h 1557339"/>
                <a:gd name="connsiteX9" fmla="*/ 521783 w 2388539"/>
                <a:gd name="connsiteY9" fmla="*/ 364567 h 1557339"/>
                <a:gd name="connsiteX10" fmla="*/ 1028700 w 2388539"/>
                <a:gd name="connsiteY10" fmla="*/ 909639 h 1557339"/>
                <a:gd name="connsiteX11" fmla="*/ 0 w 2388539"/>
                <a:gd name="connsiteY11" fmla="*/ 681039 h 1557339"/>
                <a:gd name="connsiteX12" fmla="*/ 590550 w 2388539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4564"/>
                <a:gd name="connsiteY0" fmla="*/ 1557339 h 1557339"/>
                <a:gd name="connsiteX1" fmla="*/ 1952625 w 2384564"/>
                <a:gd name="connsiteY1" fmla="*/ 1490664 h 1557339"/>
                <a:gd name="connsiteX2" fmla="*/ 2384564 w 2384564"/>
                <a:gd name="connsiteY2" fmla="*/ 1040919 h 1557339"/>
                <a:gd name="connsiteX3" fmla="*/ 1846694 w 2384564"/>
                <a:gd name="connsiteY3" fmla="*/ 818683 h 1557339"/>
                <a:gd name="connsiteX4" fmla="*/ 2144446 w 2384564"/>
                <a:gd name="connsiteY4" fmla="*/ 775628 h 1557339"/>
                <a:gd name="connsiteX5" fmla="*/ 2047875 w 2384564"/>
                <a:gd name="connsiteY5" fmla="*/ 395289 h 1557339"/>
                <a:gd name="connsiteX6" fmla="*/ 1597007 w 2384564"/>
                <a:gd name="connsiteY6" fmla="*/ 370953 h 1557339"/>
                <a:gd name="connsiteX7" fmla="*/ 1537710 w 2384564"/>
                <a:gd name="connsiteY7" fmla="*/ 878035 h 1557339"/>
                <a:gd name="connsiteX8" fmla="*/ 1195910 w 2384564"/>
                <a:gd name="connsiteY8" fmla="*/ 17428 h 1557339"/>
                <a:gd name="connsiteX9" fmla="*/ 521783 w 2384564"/>
                <a:gd name="connsiteY9" fmla="*/ 364567 h 1557339"/>
                <a:gd name="connsiteX10" fmla="*/ 1028700 w 2384564"/>
                <a:gd name="connsiteY10" fmla="*/ 909639 h 1557339"/>
                <a:gd name="connsiteX11" fmla="*/ 0 w 2384564"/>
                <a:gd name="connsiteY11" fmla="*/ 681039 h 1557339"/>
                <a:gd name="connsiteX12" fmla="*/ 590550 w 2384564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712"/>
                <a:gd name="connsiteY0" fmla="*/ 1557339 h 1557339"/>
                <a:gd name="connsiteX1" fmla="*/ 1952625 w 2389712"/>
                <a:gd name="connsiteY1" fmla="*/ 1490664 h 1557339"/>
                <a:gd name="connsiteX2" fmla="*/ 2384564 w 2389712"/>
                <a:gd name="connsiteY2" fmla="*/ 1040919 h 1557339"/>
                <a:gd name="connsiteX3" fmla="*/ 1846694 w 2389712"/>
                <a:gd name="connsiteY3" fmla="*/ 818683 h 1557339"/>
                <a:gd name="connsiteX4" fmla="*/ 2144446 w 2389712"/>
                <a:gd name="connsiteY4" fmla="*/ 775628 h 1557339"/>
                <a:gd name="connsiteX5" fmla="*/ 2047875 w 2389712"/>
                <a:gd name="connsiteY5" fmla="*/ 395289 h 1557339"/>
                <a:gd name="connsiteX6" fmla="*/ 1597007 w 2389712"/>
                <a:gd name="connsiteY6" fmla="*/ 370953 h 1557339"/>
                <a:gd name="connsiteX7" fmla="*/ 1537710 w 2389712"/>
                <a:gd name="connsiteY7" fmla="*/ 878035 h 1557339"/>
                <a:gd name="connsiteX8" fmla="*/ 1195910 w 2389712"/>
                <a:gd name="connsiteY8" fmla="*/ 17428 h 1557339"/>
                <a:gd name="connsiteX9" fmla="*/ 521783 w 2389712"/>
                <a:gd name="connsiteY9" fmla="*/ 364567 h 1557339"/>
                <a:gd name="connsiteX10" fmla="*/ 1028700 w 2389712"/>
                <a:gd name="connsiteY10" fmla="*/ 909639 h 1557339"/>
                <a:gd name="connsiteX11" fmla="*/ 0 w 2389712"/>
                <a:gd name="connsiteY11" fmla="*/ 681039 h 1557339"/>
                <a:gd name="connsiteX12" fmla="*/ 590550 w 2389712"/>
                <a:gd name="connsiteY12" fmla="*/ 1557339 h 1557339"/>
                <a:gd name="connsiteX0" fmla="*/ 590550 w 2389822"/>
                <a:gd name="connsiteY0" fmla="*/ 1557339 h 1557339"/>
                <a:gd name="connsiteX1" fmla="*/ 1960576 w 2389822"/>
                <a:gd name="connsiteY1" fmla="*/ 1510542 h 1557339"/>
                <a:gd name="connsiteX2" fmla="*/ 2384564 w 2389822"/>
                <a:gd name="connsiteY2" fmla="*/ 1040919 h 1557339"/>
                <a:gd name="connsiteX3" fmla="*/ 1846694 w 2389822"/>
                <a:gd name="connsiteY3" fmla="*/ 818683 h 1557339"/>
                <a:gd name="connsiteX4" fmla="*/ 2144446 w 2389822"/>
                <a:gd name="connsiteY4" fmla="*/ 775628 h 1557339"/>
                <a:gd name="connsiteX5" fmla="*/ 2047875 w 2389822"/>
                <a:gd name="connsiteY5" fmla="*/ 395289 h 1557339"/>
                <a:gd name="connsiteX6" fmla="*/ 1597007 w 2389822"/>
                <a:gd name="connsiteY6" fmla="*/ 370953 h 1557339"/>
                <a:gd name="connsiteX7" fmla="*/ 1537710 w 2389822"/>
                <a:gd name="connsiteY7" fmla="*/ 878035 h 1557339"/>
                <a:gd name="connsiteX8" fmla="*/ 1195910 w 2389822"/>
                <a:gd name="connsiteY8" fmla="*/ 17428 h 1557339"/>
                <a:gd name="connsiteX9" fmla="*/ 521783 w 2389822"/>
                <a:gd name="connsiteY9" fmla="*/ 364567 h 1557339"/>
                <a:gd name="connsiteX10" fmla="*/ 1028700 w 2389822"/>
                <a:gd name="connsiteY10" fmla="*/ 909639 h 1557339"/>
                <a:gd name="connsiteX11" fmla="*/ 0 w 2389822"/>
                <a:gd name="connsiteY11" fmla="*/ 681039 h 1557339"/>
                <a:gd name="connsiteX12" fmla="*/ 590550 w 2389822"/>
                <a:gd name="connsiteY12" fmla="*/ 1557339 h 1557339"/>
                <a:gd name="connsiteX0" fmla="*/ 590550 w 2396855"/>
                <a:gd name="connsiteY0" fmla="*/ 1557339 h 1557339"/>
                <a:gd name="connsiteX1" fmla="*/ 1960576 w 2396855"/>
                <a:gd name="connsiteY1" fmla="*/ 1510542 h 1557339"/>
                <a:gd name="connsiteX2" fmla="*/ 2384564 w 2396855"/>
                <a:gd name="connsiteY2" fmla="*/ 1040919 h 1557339"/>
                <a:gd name="connsiteX3" fmla="*/ 1846694 w 2396855"/>
                <a:gd name="connsiteY3" fmla="*/ 818683 h 1557339"/>
                <a:gd name="connsiteX4" fmla="*/ 2144446 w 2396855"/>
                <a:gd name="connsiteY4" fmla="*/ 775628 h 1557339"/>
                <a:gd name="connsiteX5" fmla="*/ 2047875 w 2396855"/>
                <a:gd name="connsiteY5" fmla="*/ 395289 h 1557339"/>
                <a:gd name="connsiteX6" fmla="*/ 1597007 w 2396855"/>
                <a:gd name="connsiteY6" fmla="*/ 370953 h 1557339"/>
                <a:gd name="connsiteX7" fmla="*/ 1537710 w 2396855"/>
                <a:gd name="connsiteY7" fmla="*/ 878035 h 1557339"/>
                <a:gd name="connsiteX8" fmla="*/ 1195910 w 2396855"/>
                <a:gd name="connsiteY8" fmla="*/ 17428 h 1557339"/>
                <a:gd name="connsiteX9" fmla="*/ 521783 w 2396855"/>
                <a:gd name="connsiteY9" fmla="*/ 364567 h 1557339"/>
                <a:gd name="connsiteX10" fmla="*/ 1028700 w 2396855"/>
                <a:gd name="connsiteY10" fmla="*/ 909639 h 1557339"/>
                <a:gd name="connsiteX11" fmla="*/ 0 w 2396855"/>
                <a:gd name="connsiteY11" fmla="*/ 681039 h 1557339"/>
                <a:gd name="connsiteX12" fmla="*/ 590550 w 2396855"/>
                <a:gd name="connsiteY12" fmla="*/ 1557339 h 1557339"/>
                <a:gd name="connsiteX0" fmla="*/ 590550 w 2396855"/>
                <a:gd name="connsiteY0" fmla="*/ 1513607 h 1513607"/>
                <a:gd name="connsiteX1" fmla="*/ 1960576 w 2396855"/>
                <a:gd name="connsiteY1" fmla="*/ 1510542 h 1513607"/>
                <a:gd name="connsiteX2" fmla="*/ 2384564 w 2396855"/>
                <a:gd name="connsiteY2" fmla="*/ 1040919 h 1513607"/>
                <a:gd name="connsiteX3" fmla="*/ 1846694 w 2396855"/>
                <a:gd name="connsiteY3" fmla="*/ 818683 h 1513607"/>
                <a:gd name="connsiteX4" fmla="*/ 2144446 w 2396855"/>
                <a:gd name="connsiteY4" fmla="*/ 775628 h 1513607"/>
                <a:gd name="connsiteX5" fmla="*/ 2047875 w 2396855"/>
                <a:gd name="connsiteY5" fmla="*/ 395289 h 1513607"/>
                <a:gd name="connsiteX6" fmla="*/ 1597007 w 2396855"/>
                <a:gd name="connsiteY6" fmla="*/ 370953 h 1513607"/>
                <a:gd name="connsiteX7" fmla="*/ 1537710 w 2396855"/>
                <a:gd name="connsiteY7" fmla="*/ 878035 h 1513607"/>
                <a:gd name="connsiteX8" fmla="*/ 1195910 w 2396855"/>
                <a:gd name="connsiteY8" fmla="*/ 17428 h 1513607"/>
                <a:gd name="connsiteX9" fmla="*/ 521783 w 2396855"/>
                <a:gd name="connsiteY9" fmla="*/ 364567 h 1513607"/>
                <a:gd name="connsiteX10" fmla="*/ 1028700 w 2396855"/>
                <a:gd name="connsiteY10" fmla="*/ 909639 h 1513607"/>
                <a:gd name="connsiteX11" fmla="*/ 0 w 2396855"/>
                <a:gd name="connsiteY11" fmla="*/ 681039 h 1513607"/>
                <a:gd name="connsiteX12" fmla="*/ 590550 w 2396855"/>
                <a:gd name="connsiteY12" fmla="*/ 1513607 h 1513607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02477 w 2396855"/>
                <a:gd name="connsiteY0" fmla="*/ 1517583 h 1517583"/>
                <a:gd name="connsiteX1" fmla="*/ 1960576 w 2396855"/>
                <a:gd name="connsiteY1" fmla="*/ 1510542 h 1517583"/>
                <a:gd name="connsiteX2" fmla="*/ 2384564 w 2396855"/>
                <a:gd name="connsiteY2" fmla="*/ 1040919 h 1517583"/>
                <a:gd name="connsiteX3" fmla="*/ 1846694 w 2396855"/>
                <a:gd name="connsiteY3" fmla="*/ 818683 h 1517583"/>
                <a:gd name="connsiteX4" fmla="*/ 2144446 w 2396855"/>
                <a:gd name="connsiteY4" fmla="*/ 775628 h 1517583"/>
                <a:gd name="connsiteX5" fmla="*/ 2047875 w 2396855"/>
                <a:gd name="connsiteY5" fmla="*/ 395289 h 1517583"/>
                <a:gd name="connsiteX6" fmla="*/ 1597007 w 2396855"/>
                <a:gd name="connsiteY6" fmla="*/ 370953 h 1517583"/>
                <a:gd name="connsiteX7" fmla="*/ 1537710 w 2396855"/>
                <a:gd name="connsiteY7" fmla="*/ 878035 h 1517583"/>
                <a:gd name="connsiteX8" fmla="*/ 1195910 w 2396855"/>
                <a:gd name="connsiteY8" fmla="*/ 17428 h 1517583"/>
                <a:gd name="connsiteX9" fmla="*/ 521783 w 2396855"/>
                <a:gd name="connsiteY9" fmla="*/ 364567 h 1517583"/>
                <a:gd name="connsiteX10" fmla="*/ 1028700 w 2396855"/>
                <a:gd name="connsiteY10" fmla="*/ 909639 h 1517583"/>
                <a:gd name="connsiteX11" fmla="*/ 0 w 2396855"/>
                <a:gd name="connsiteY11" fmla="*/ 681039 h 1517583"/>
                <a:gd name="connsiteX12" fmla="*/ 602477 w 2396855"/>
                <a:gd name="connsiteY12" fmla="*/ 1517583 h 1517583"/>
                <a:gd name="connsiteX0" fmla="*/ 622355 w 2416733"/>
                <a:gd name="connsiteY0" fmla="*/ 1517583 h 1517583"/>
                <a:gd name="connsiteX1" fmla="*/ 1980454 w 2416733"/>
                <a:gd name="connsiteY1" fmla="*/ 1510542 h 1517583"/>
                <a:gd name="connsiteX2" fmla="*/ 2404442 w 2416733"/>
                <a:gd name="connsiteY2" fmla="*/ 1040919 h 1517583"/>
                <a:gd name="connsiteX3" fmla="*/ 1866572 w 2416733"/>
                <a:gd name="connsiteY3" fmla="*/ 818683 h 1517583"/>
                <a:gd name="connsiteX4" fmla="*/ 2164324 w 2416733"/>
                <a:gd name="connsiteY4" fmla="*/ 775628 h 1517583"/>
                <a:gd name="connsiteX5" fmla="*/ 2067753 w 2416733"/>
                <a:gd name="connsiteY5" fmla="*/ 395289 h 1517583"/>
                <a:gd name="connsiteX6" fmla="*/ 1616885 w 2416733"/>
                <a:gd name="connsiteY6" fmla="*/ 370953 h 1517583"/>
                <a:gd name="connsiteX7" fmla="*/ 1557588 w 2416733"/>
                <a:gd name="connsiteY7" fmla="*/ 878035 h 1517583"/>
                <a:gd name="connsiteX8" fmla="*/ 1215788 w 2416733"/>
                <a:gd name="connsiteY8" fmla="*/ 17428 h 1517583"/>
                <a:gd name="connsiteX9" fmla="*/ 541661 w 2416733"/>
                <a:gd name="connsiteY9" fmla="*/ 364567 h 1517583"/>
                <a:gd name="connsiteX10" fmla="*/ 1048578 w 2416733"/>
                <a:gd name="connsiteY10" fmla="*/ 909639 h 1517583"/>
                <a:gd name="connsiteX11" fmla="*/ 0 w 2416733"/>
                <a:gd name="connsiteY11" fmla="*/ 681039 h 1517583"/>
                <a:gd name="connsiteX12" fmla="*/ 622355 w 2416733"/>
                <a:gd name="connsiteY12" fmla="*/ 1517583 h 1517583"/>
                <a:gd name="connsiteX0" fmla="*/ 695331 w 2489709"/>
                <a:gd name="connsiteY0" fmla="*/ 1517583 h 1517583"/>
                <a:gd name="connsiteX1" fmla="*/ 2053430 w 2489709"/>
                <a:gd name="connsiteY1" fmla="*/ 1510542 h 1517583"/>
                <a:gd name="connsiteX2" fmla="*/ 2477418 w 2489709"/>
                <a:gd name="connsiteY2" fmla="*/ 1040919 h 1517583"/>
                <a:gd name="connsiteX3" fmla="*/ 1939548 w 2489709"/>
                <a:gd name="connsiteY3" fmla="*/ 818683 h 1517583"/>
                <a:gd name="connsiteX4" fmla="*/ 2237300 w 2489709"/>
                <a:gd name="connsiteY4" fmla="*/ 775628 h 1517583"/>
                <a:gd name="connsiteX5" fmla="*/ 2140729 w 2489709"/>
                <a:gd name="connsiteY5" fmla="*/ 395289 h 1517583"/>
                <a:gd name="connsiteX6" fmla="*/ 1689861 w 2489709"/>
                <a:gd name="connsiteY6" fmla="*/ 370953 h 1517583"/>
                <a:gd name="connsiteX7" fmla="*/ 1630564 w 2489709"/>
                <a:gd name="connsiteY7" fmla="*/ 878035 h 1517583"/>
                <a:gd name="connsiteX8" fmla="*/ 1288764 w 2489709"/>
                <a:gd name="connsiteY8" fmla="*/ 17428 h 1517583"/>
                <a:gd name="connsiteX9" fmla="*/ 614637 w 2489709"/>
                <a:gd name="connsiteY9" fmla="*/ 364567 h 1517583"/>
                <a:gd name="connsiteX10" fmla="*/ 1121554 w 2489709"/>
                <a:gd name="connsiteY10" fmla="*/ 909639 h 1517583"/>
                <a:gd name="connsiteX11" fmla="*/ 72976 w 2489709"/>
                <a:gd name="connsiteY11" fmla="*/ 681039 h 1517583"/>
                <a:gd name="connsiteX12" fmla="*/ 695331 w 2489709"/>
                <a:gd name="connsiteY12" fmla="*/ 1517583 h 1517583"/>
                <a:gd name="connsiteX0" fmla="*/ 690276 w 2484654"/>
                <a:gd name="connsiteY0" fmla="*/ 1517583 h 1517676"/>
                <a:gd name="connsiteX1" fmla="*/ 2048375 w 2484654"/>
                <a:gd name="connsiteY1" fmla="*/ 1510542 h 1517676"/>
                <a:gd name="connsiteX2" fmla="*/ 2472363 w 2484654"/>
                <a:gd name="connsiteY2" fmla="*/ 1040919 h 1517676"/>
                <a:gd name="connsiteX3" fmla="*/ 1934493 w 2484654"/>
                <a:gd name="connsiteY3" fmla="*/ 818683 h 1517676"/>
                <a:gd name="connsiteX4" fmla="*/ 2232245 w 2484654"/>
                <a:gd name="connsiteY4" fmla="*/ 775628 h 1517676"/>
                <a:gd name="connsiteX5" fmla="*/ 2135674 w 2484654"/>
                <a:gd name="connsiteY5" fmla="*/ 395289 h 1517676"/>
                <a:gd name="connsiteX6" fmla="*/ 1684806 w 2484654"/>
                <a:gd name="connsiteY6" fmla="*/ 370953 h 1517676"/>
                <a:gd name="connsiteX7" fmla="*/ 1625509 w 2484654"/>
                <a:gd name="connsiteY7" fmla="*/ 878035 h 1517676"/>
                <a:gd name="connsiteX8" fmla="*/ 1283709 w 2484654"/>
                <a:gd name="connsiteY8" fmla="*/ 17428 h 1517676"/>
                <a:gd name="connsiteX9" fmla="*/ 609582 w 2484654"/>
                <a:gd name="connsiteY9" fmla="*/ 364567 h 1517676"/>
                <a:gd name="connsiteX10" fmla="*/ 1116499 w 2484654"/>
                <a:gd name="connsiteY10" fmla="*/ 909639 h 1517676"/>
                <a:gd name="connsiteX11" fmla="*/ 67921 w 2484654"/>
                <a:gd name="connsiteY11" fmla="*/ 681039 h 1517676"/>
                <a:gd name="connsiteX12" fmla="*/ 690276 w 2484654"/>
                <a:gd name="connsiteY12" fmla="*/ 1517583 h 1517676"/>
                <a:gd name="connsiteX0" fmla="*/ 711626 w 2506004"/>
                <a:gd name="connsiteY0" fmla="*/ 1517583 h 1517690"/>
                <a:gd name="connsiteX1" fmla="*/ 2069725 w 2506004"/>
                <a:gd name="connsiteY1" fmla="*/ 1510542 h 1517690"/>
                <a:gd name="connsiteX2" fmla="*/ 2493713 w 2506004"/>
                <a:gd name="connsiteY2" fmla="*/ 1040919 h 1517690"/>
                <a:gd name="connsiteX3" fmla="*/ 1955843 w 2506004"/>
                <a:gd name="connsiteY3" fmla="*/ 818683 h 1517690"/>
                <a:gd name="connsiteX4" fmla="*/ 2253595 w 2506004"/>
                <a:gd name="connsiteY4" fmla="*/ 775628 h 1517690"/>
                <a:gd name="connsiteX5" fmla="*/ 2157024 w 2506004"/>
                <a:gd name="connsiteY5" fmla="*/ 395289 h 1517690"/>
                <a:gd name="connsiteX6" fmla="*/ 1706156 w 2506004"/>
                <a:gd name="connsiteY6" fmla="*/ 370953 h 1517690"/>
                <a:gd name="connsiteX7" fmla="*/ 1646859 w 2506004"/>
                <a:gd name="connsiteY7" fmla="*/ 878035 h 1517690"/>
                <a:gd name="connsiteX8" fmla="*/ 1305059 w 2506004"/>
                <a:gd name="connsiteY8" fmla="*/ 17428 h 1517690"/>
                <a:gd name="connsiteX9" fmla="*/ 630932 w 2506004"/>
                <a:gd name="connsiteY9" fmla="*/ 364567 h 1517690"/>
                <a:gd name="connsiteX10" fmla="*/ 1137849 w 2506004"/>
                <a:gd name="connsiteY10" fmla="*/ 909639 h 1517690"/>
                <a:gd name="connsiteX11" fmla="*/ 65417 w 2506004"/>
                <a:gd name="connsiteY11" fmla="*/ 740674 h 1517690"/>
                <a:gd name="connsiteX12" fmla="*/ 711626 w 2506004"/>
                <a:gd name="connsiteY12" fmla="*/ 1517583 h 1517690"/>
                <a:gd name="connsiteX0" fmla="*/ 677110 w 2471488"/>
                <a:gd name="connsiteY0" fmla="*/ 1517583 h 1517661"/>
                <a:gd name="connsiteX1" fmla="*/ 2035209 w 2471488"/>
                <a:gd name="connsiteY1" fmla="*/ 1510542 h 1517661"/>
                <a:gd name="connsiteX2" fmla="*/ 2459197 w 2471488"/>
                <a:gd name="connsiteY2" fmla="*/ 1040919 h 1517661"/>
                <a:gd name="connsiteX3" fmla="*/ 1921327 w 2471488"/>
                <a:gd name="connsiteY3" fmla="*/ 818683 h 1517661"/>
                <a:gd name="connsiteX4" fmla="*/ 2219079 w 2471488"/>
                <a:gd name="connsiteY4" fmla="*/ 775628 h 1517661"/>
                <a:gd name="connsiteX5" fmla="*/ 2122508 w 2471488"/>
                <a:gd name="connsiteY5" fmla="*/ 395289 h 1517661"/>
                <a:gd name="connsiteX6" fmla="*/ 1671640 w 2471488"/>
                <a:gd name="connsiteY6" fmla="*/ 370953 h 1517661"/>
                <a:gd name="connsiteX7" fmla="*/ 1612343 w 2471488"/>
                <a:gd name="connsiteY7" fmla="*/ 878035 h 1517661"/>
                <a:gd name="connsiteX8" fmla="*/ 1270543 w 2471488"/>
                <a:gd name="connsiteY8" fmla="*/ 17428 h 1517661"/>
                <a:gd name="connsiteX9" fmla="*/ 596416 w 2471488"/>
                <a:gd name="connsiteY9" fmla="*/ 364567 h 1517661"/>
                <a:gd name="connsiteX10" fmla="*/ 1103333 w 2471488"/>
                <a:gd name="connsiteY10" fmla="*/ 909639 h 1517661"/>
                <a:gd name="connsiteX11" fmla="*/ 30901 w 2471488"/>
                <a:gd name="connsiteY11" fmla="*/ 740674 h 1517661"/>
                <a:gd name="connsiteX12" fmla="*/ 677110 w 2471488"/>
                <a:gd name="connsiteY12" fmla="*/ 1517583 h 1517661"/>
                <a:gd name="connsiteX0" fmla="*/ 693833 w 2488211"/>
                <a:gd name="connsiteY0" fmla="*/ 1517583 h 1517698"/>
                <a:gd name="connsiteX1" fmla="*/ 2051932 w 2488211"/>
                <a:gd name="connsiteY1" fmla="*/ 1510542 h 1517698"/>
                <a:gd name="connsiteX2" fmla="*/ 2475920 w 2488211"/>
                <a:gd name="connsiteY2" fmla="*/ 1040919 h 1517698"/>
                <a:gd name="connsiteX3" fmla="*/ 1938050 w 2488211"/>
                <a:gd name="connsiteY3" fmla="*/ 818683 h 1517698"/>
                <a:gd name="connsiteX4" fmla="*/ 2235802 w 2488211"/>
                <a:gd name="connsiteY4" fmla="*/ 775628 h 1517698"/>
                <a:gd name="connsiteX5" fmla="*/ 2139231 w 2488211"/>
                <a:gd name="connsiteY5" fmla="*/ 395289 h 1517698"/>
                <a:gd name="connsiteX6" fmla="*/ 1688363 w 2488211"/>
                <a:gd name="connsiteY6" fmla="*/ 370953 h 1517698"/>
                <a:gd name="connsiteX7" fmla="*/ 1629066 w 2488211"/>
                <a:gd name="connsiteY7" fmla="*/ 878035 h 1517698"/>
                <a:gd name="connsiteX8" fmla="*/ 1287266 w 2488211"/>
                <a:gd name="connsiteY8" fmla="*/ 17428 h 1517698"/>
                <a:gd name="connsiteX9" fmla="*/ 613139 w 2488211"/>
                <a:gd name="connsiteY9" fmla="*/ 364567 h 1517698"/>
                <a:gd name="connsiteX10" fmla="*/ 1120056 w 2488211"/>
                <a:gd name="connsiteY10" fmla="*/ 909639 h 1517698"/>
                <a:gd name="connsiteX11" fmla="*/ 47624 w 2488211"/>
                <a:gd name="connsiteY11" fmla="*/ 740674 h 1517698"/>
                <a:gd name="connsiteX12" fmla="*/ 693833 w 2488211"/>
                <a:gd name="connsiteY12" fmla="*/ 1517583 h 1517698"/>
                <a:gd name="connsiteX0" fmla="*/ 715719 w 2510097"/>
                <a:gd name="connsiteY0" fmla="*/ 1517583 h 1517698"/>
                <a:gd name="connsiteX1" fmla="*/ 2073818 w 2510097"/>
                <a:gd name="connsiteY1" fmla="*/ 1510542 h 1517698"/>
                <a:gd name="connsiteX2" fmla="*/ 2497806 w 2510097"/>
                <a:gd name="connsiteY2" fmla="*/ 1040919 h 1517698"/>
                <a:gd name="connsiteX3" fmla="*/ 1959936 w 2510097"/>
                <a:gd name="connsiteY3" fmla="*/ 818683 h 1517698"/>
                <a:gd name="connsiteX4" fmla="*/ 2257688 w 2510097"/>
                <a:gd name="connsiteY4" fmla="*/ 775628 h 1517698"/>
                <a:gd name="connsiteX5" fmla="*/ 2161117 w 2510097"/>
                <a:gd name="connsiteY5" fmla="*/ 395289 h 1517698"/>
                <a:gd name="connsiteX6" fmla="*/ 1710249 w 2510097"/>
                <a:gd name="connsiteY6" fmla="*/ 370953 h 1517698"/>
                <a:gd name="connsiteX7" fmla="*/ 1650952 w 2510097"/>
                <a:gd name="connsiteY7" fmla="*/ 878035 h 1517698"/>
                <a:gd name="connsiteX8" fmla="*/ 1309152 w 2510097"/>
                <a:gd name="connsiteY8" fmla="*/ 17428 h 1517698"/>
                <a:gd name="connsiteX9" fmla="*/ 635025 w 2510097"/>
                <a:gd name="connsiteY9" fmla="*/ 364567 h 1517698"/>
                <a:gd name="connsiteX10" fmla="*/ 1141942 w 2510097"/>
                <a:gd name="connsiteY10" fmla="*/ 909639 h 1517698"/>
                <a:gd name="connsiteX11" fmla="*/ 45656 w 2510097"/>
                <a:gd name="connsiteY11" fmla="*/ 740674 h 1517698"/>
                <a:gd name="connsiteX12" fmla="*/ 715719 w 2510097"/>
                <a:gd name="connsiteY12" fmla="*/ 1517583 h 1517698"/>
                <a:gd name="connsiteX0" fmla="*/ 693150 w 2487528"/>
                <a:gd name="connsiteY0" fmla="*/ 1517583 h 1517683"/>
                <a:gd name="connsiteX1" fmla="*/ 2051249 w 2487528"/>
                <a:gd name="connsiteY1" fmla="*/ 1510542 h 1517683"/>
                <a:gd name="connsiteX2" fmla="*/ 2475237 w 2487528"/>
                <a:gd name="connsiteY2" fmla="*/ 1040919 h 1517683"/>
                <a:gd name="connsiteX3" fmla="*/ 1937367 w 2487528"/>
                <a:gd name="connsiteY3" fmla="*/ 818683 h 1517683"/>
                <a:gd name="connsiteX4" fmla="*/ 2235119 w 2487528"/>
                <a:gd name="connsiteY4" fmla="*/ 775628 h 1517683"/>
                <a:gd name="connsiteX5" fmla="*/ 2138548 w 2487528"/>
                <a:gd name="connsiteY5" fmla="*/ 395289 h 1517683"/>
                <a:gd name="connsiteX6" fmla="*/ 1687680 w 2487528"/>
                <a:gd name="connsiteY6" fmla="*/ 370953 h 1517683"/>
                <a:gd name="connsiteX7" fmla="*/ 1628383 w 2487528"/>
                <a:gd name="connsiteY7" fmla="*/ 878035 h 1517683"/>
                <a:gd name="connsiteX8" fmla="*/ 1286583 w 2487528"/>
                <a:gd name="connsiteY8" fmla="*/ 17428 h 1517683"/>
                <a:gd name="connsiteX9" fmla="*/ 612456 w 2487528"/>
                <a:gd name="connsiteY9" fmla="*/ 364567 h 1517683"/>
                <a:gd name="connsiteX10" fmla="*/ 1119373 w 2487528"/>
                <a:gd name="connsiteY10" fmla="*/ 909639 h 1517683"/>
                <a:gd name="connsiteX11" fmla="*/ 23087 w 2487528"/>
                <a:gd name="connsiteY11" fmla="*/ 740674 h 1517683"/>
                <a:gd name="connsiteX12" fmla="*/ 693150 w 2487528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26885 w 2491326"/>
                <a:gd name="connsiteY11" fmla="*/ 740674 h 1517683"/>
                <a:gd name="connsiteX12" fmla="*/ 696948 w 2491326"/>
                <a:gd name="connsiteY12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3171 w 2491326"/>
                <a:gd name="connsiteY10" fmla="*/ 909639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07268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  <a:gd name="connsiteX0" fmla="*/ 696948 w 2491326"/>
                <a:gd name="connsiteY0" fmla="*/ 1517583 h 1517683"/>
                <a:gd name="connsiteX1" fmla="*/ 2055047 w 2491326"/>
                <a:gd name="connsiteY1" fmla="*/ 1510542 h 1517683"/>
                <a:gd name="connsiteX2" fmla="*/ 2479035 w 2491326"/>
                <a:gd name="connsiteY2" fmla="*/ 1040919 h 1517683"/>
                <a:gd name="connsiteX3" fmla="*/ 1941165 w 2491326"/>
                <a:gd name="connsiteY3" fmla="*/ 818683 h 1517683"/>
                <a:gd name="connsiteX4" fmla="*/ 2238917 w 2491326"/>
                <a:gd name="connsiteY4" fmla="*/ 775628 h 1517683"/>
                <a:gd name="connsiteX5" fmla="*/ 2142346 w 2491326"/>
                <a:gd name="connsiteY5" fmla="*/ 395289 h 1517683"/>
                <a:gd name="connsiteX6" fmla="*/ 1691478 w 2491326"/>
                <a:gd name="connsiteY6" fmla="*/ 370953 h 1517683"/>
                <a:gd name="connsiteX7" fmla="*/ 1632181 w 2491326"/>
                <a:gd name="connsiteY7" fmla="*/ 878035 h 1517683"/>
                <a:gd name="connsiteX8" fmla="*/ 1290381 w 2491326"/>
                <a:gd name="connsiteY8" fmla="*/ 17428 h 1517683"/>
                <a:gd name="connsiteX9" fmla="*/ 616254 w 2491326"/>
                <a:gd name="connsiteY9" fmla="*/ 364567 h 1517683"/>
                <a:gd name="connsiteX10" fmla="*/ 1127147 w 2491326"/>
                <a:gd name="connsiteY10" fmla="*/ 794345 h 1517683"/>
                <a:gd name="connsiteX11" fmla="*/ 609565 w 2491326"/>
                <a:gd name="connsiteY11" fmla="*/ 367791 h 1517683"/>
                <a:gd name="connsiteX12" fmla="*/ 26885 w 2491326"/>
                <a:gd name="connsiteY12" fmla="*/ 740674 h 1517683"/>
                <a:gd name="connsiteX13" fmla="*/ 696948 w 2491326"/>
                <a:gd name="connsiteY13" fmla="*/ 1517583 h 15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1326" h="1517683">
                  <a:moveTo>
                    <a:pt x="696948" y="1517583"/>
                  </a:moveTo>
                  <a:lnTo>
                    <a:pt x="2055047" y="1510542"/>
                  </a:lnTo>
                  <a:cubicBezTo>
                    <a:pt x="2429615" y="1503751"/>
                    <a:pt x="2529862" y="1262395"/>
                    <a:pt x="2479035" y="1040919"/>
                  </a:cubicBezTo>
                  <a:cubicBezTo>
                    <a:pt x="2409740" y="752156"/>
                    <a:pt x="2054193" y="705906"/>
                    <a:pt x="1941165" y="818683"/>
                  </a:cubicBezTo>
                  <a:cubicBezTo>
                    <a:pt x="2001609" y="758477"/>
                    <a:pt x="2155153" y="753674"/>
                    <a:pt x="2238917" y="775628"/>
                  </a:cubicBezTo>
                  <a:cubicBezTo>
                    <a:pt x="2283019" y="710348"/>
                    <a:pt x="2245581" y="472540"/>
                    <a:pt x="2142346" y="395289"/>
                  </a:cubicBezTo>
                  <a:cubicBezTo>
                    <a:pt x="2044729" y="314397"/>
                    <a:pt x="1868195" y="252211"/>
                    <a:pt x="1691478" y="370953"/>
                  </a:cubicBezTo>
                  <a:cubicBezTo>
                    <a:pt x="1726329" y="510029"/>
                    <a:pt x="1729467" y="707246"/>
                    <a:pt x="1632181" y="878035"/>
                  </a:cubicBezTo>
                  <a:cubicBezTo>
                    <a:pt x="1782525" y="628164"/>
                    <a:pt x="1779588" y="188015"/>
                    <a:pt x="1290381" y="17428"/>
                  </a:cubicBezTo>
                  <a:cubicBezTo>
                    <a:pt x="1048053" y="-57138"/>
                    <a:pt x="678873" y="116715"/>
                    <a:pt x="616254" y="364567"/>
                  </a:cubicBezTo>
                  <a:cubicBezTo>
                    <a:pt x="801129" y="403135"/>
                    <a:pt x="1029735" y="461579"/>
                    <a:pt x="1127147" y="794345"/>
                  </a:cubicBezTo>
                  <a:cubicBezTo>
                    <a:pt x="1070372" y="588809"/>
                    <a:pt x="907572" y="395952"/>
                    <a:pt x="609565" y="367791"/>
                  </a:cubicBezTo>
                  <a:cubicBezTo>
                    <a:pt x="363240" y="347581"/>
                    <a:pt x="99786" y="553680"/>
                    <a:pt x="26885" y="740674"/>
                  </a:cubicBezTo>
                  <a:cubicBezTo>
                    <a:pt x="-86365" y="1122891"/>
                    <a:pt x="162167" y="1524982"/>
                    <a:pt x="696948" y="1517583"/>
                  </a:cubicBezTo>
                  <a:close/>
                </a:path>
              </a:pathLst>
            </a:custGeom>
            <a:noFill/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208F584-AFF1-441D-B505-B8DAFE3B030D}"/>
                </a:ext>
              </a:extLst>
            </p:cNvPr>
            <p:cNvGrpSpPr/>
            <p:nvPr/>
          </p:nvGrpSpPr>
          <p:grpSpPr>
            <a:xfrm>
              <a:off x="4749532" y="2395594"/>
              <a:ext cx="2686977" cy="3706341"/>
              <a:chOff x="4749532" y="2395594"/>
              <a:chExt cx="2686977" cy="3706341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CDE6A55-1F1F-4483-BD8D-51AA60722DA4}"/>
                  </a:ext>
                </a:extLst>
              </p:cNvPr>
              <p:cNvGrpSpPr/>
              <p:nvPr/>
            </p:nvGrpSpPr>
            <p:grpSpPr>
              <a:xfrm flipH="1">
                <a:off x="5187552" y="2402596"/>
                <a:ext cx="2248957" cy="2842245"/>
                <a:chOff x="3225532" y="1666875"/>
                <a:chExt cx="2248956" cy="2842245"/>
              </a:xfrm>
            </p:grpSpPr>
            <p:sp>
              <p:nvSpPr>
                <p:cNvPr id="99" name="Teardrop 6">
                  <a:extLst>
                    <a:ext uri="{FF2B5EF4-FFF2-40B4-BE49-F238E27FC236}">
                      <a16:creationId xmlns:a16="http://schemas.microsoft.com/office/drawing/2014/main" id="{29BD6C33-13D7-4F8B-9741-F76901E0AE71}"/>
                    </a:ext>
                  </a:extLst>
                </p:cNvPr>
                <p:cNvSpPr/>
                <p:nvPr/>
              </p:nvSpPr>
              <p:spPr>
                <a:xfrm rot="8100000">
                  <a:off x="3225532" y="1844164"/>
                  <a:ext cx="2248956" cy="239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8956" h="2391624">
                      <a:moveTo>
                        <a:pt x="0" y="2006349"/>
                      </a:moveTo>
                      <a:lnTo>
                        <a:pt x="2006349" y="0"/>
                      </a:lnTo>
                      <a:lnTo>
                        <a:pt x="2248956" y="242607"/>
                      </a:lnTo>
                      <a:lnTo>
                        <a:pt x="2248956" y="1073751"/>
                      </a:lnTo>
                      <a:cubicBezTo>
                        <a:pt x="2248956" y="1801592"/>
                        <a:pt x="1658924" y="2391624"/>
                        <a:pt x="931083" y="2391624"/>
                      </a:cubicBezTo>
                      <a:cubicBezTo>
                        <a:pt x="567548" y="2391624"/>
                        <a:pt x="238392" y="2244428"/>
                        <a:pt x="0" y="20063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Freeform 24">
                  <a:extLst>
                    <a:ext uri="{FF2B5EF4-FFF2-40B4-BE49-F238E27FC236}">
                      <a16:creationId xmlns:a16="http://schemas.microsoft.com/office/drawing/2014/main" id="{9BF7CD83-07D7-4702-97DE-514E4267986E}"/>
                    </a:ext>
                  </a:extLst>
                </p:cNvPr>
                <p:cNvSpPr/>
                <p:nvPr/>
              </p:nvSpPr>
              <p:spPr>
                <a:xfrm>
                  <a:off x="3612173" y="1666875"/>
                  <a:ext cx="959826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826" h="2842245">
                      <a:moveTo>
                        <a:pt x="959826" y="0"/>
                      </a:moveTo>
                      <a:cubicBezTo>
                        <a:pt x="957122" y="911477"/>
                        <a:pt x="954416" y="2065256"/>
                        <a:pt x="951706" y="2842245"/>
                      </a:cubicBezTo>
                      <a:lnTo>
                        <a:pt x="710629" y="2842245"/>
                      </a:lnTo>
                      <a:cubicBezTo>
                        <a:pt x="82031" y="1903306"/>
                        <a:pt x="-616708" y="903292"/>
                        <a:pt x="9598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1" name="Freeform 25">
                  <a:extLst>
                    <a:ext uri="{FF2B5EF4-FFF2-40B4-BE49-F238E27FC236}">
                      <a16:creationId xmlns:a16="http://schemas.microsoft.com/office/drawing/2014/main" id="{D7D0E12F-8DB9-4D55-ACE0-7565AD3A200C}"/>
                    </a:ext>
                  </a:extLst>
                </p:cNvPr>
                <p:cNvSpPr/>
                <p:nvPr/>
              </p:nvSpPr>
              <p:spPr>
                <a:xfrm>
                  <a:off x="4016766" y="1666875"/>
                  <a:ext cx="555232" cy="28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32" h="2842245">
                      <a:moveTo>
                        <a:pt x="555232" y="0"/>
                      </a:moveTo>
                      <a:cubicBezTo>
                        <a:pt x="552528" y="911477"/>
                        <a:pt x="549822" y="2065256"/>
                        <a:pt x="547112" y="2842245"/>
                      </a:cubicBezTo>
                      <a:lnTo>
                        <a:pt x="421352" y="2842245"/>
                      </a:lnTo>
                      <a:cubicBezTo>
                        <a:pt x="58058" y="1831083"/>
                        <a:pt x="-367661" y="1033527"/>
                        <a:pt x="5552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A954C0D-8B5D-4F5B-A4E4-5082E22A0228}"/>
                  </a:ext>
                </a:extLst>
              </p:cNvPr>
              <p:cNvGrpSpPr/>
              <p:nvPr/>
            </p:nvGrpSpPr>
            <p:grpSpPr>
              <a:xfrm>
                <a:off x="4749532" y="2395594"/>
                <a:ext cx="2248957" cy="3706341"/>
                <a:chOff x="4749532" y="2395594"/>
                <a:chExt cx="2248957" cy="3706341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262C6F5B-0213-4629-97B8-461ECD751758}"/>
                    </a:ext>
                  </a:extLst>
                </p:cNvPr>
                <p:cNvSpPr/>
                <p:nvPr/>
              </p:nvSpPr>
              <p:spPr>
                <a:xfrm>
                  <a:off x="5818383" y="5237839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5200CE54-58DC-4BDF-8387-6813548F63E5}"/>
                    </a:ext>
                  </a:extLst>
                </p:cNvPr>
                <p:cNvSpPr/>
                <p:nvPr/>
              </p:nvSpPr>
              <p:spPr>
                <a:xfrm>
                  <a:off x="6274252" y="5195865"/>
                  <a:ext cx="93406" cy="504056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A99D28AF-B82C-4E62-94A5-4D6D6C180AF3}"/>
                    </a:ext>
                  </a:extLst>
                </p:cNvPr>
                <p:cNvGrpSpPr/>
                <p:nvPr/>
              </p:nvGrpSpPr>
              <p:grpSpPr>
                <a:xfrm>
                  <a:off x="4749532" y="2395594"/>
                  <a:ext cx="2248957" cy="2842245"/>
                  <a:chOff x="3225532" y="1666875"/>
                  <a:chExt cx="2248956" cy="2842245"/>
                </a:xfrm>
              </p:grpSpPr>
              <p:sp>
                <p:nvSpPr>
                  <p:cNvPr id="96" name="Teardrop 6">
                    <a:extLst>
                      <a:ext uri="{FF2B5EF4-FFF2-40B4-BE49-F238E27FC236}">
                        <a16:creationId xmlns:a16="http://schemas.microsoft.com/office/drawing/2014/main" id="{4C0C4574-4688-4084-99F3-3416EDDEB71A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3225532" y="1844164"/>
                    <a:ext cx="2248956" cy="239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8956" h="2391624">
                        <a:moveTo>
                          <a:pt x="0" y="2006349"/>
                        </a:moveTo>
                        <a:lnTo>
                          <a:pt x="2006349" y="0"/>
                        </a:lnTo>
                        <a:lnTo>
                          <a:pt x="2248956" y="242607"/>
                        </a:lnTo>
                        <a:lnTo>
                          <a:pt x="2248956" y="1073751"/>
                        </a:lnTo>
                        <a:cubicBezTo>
                          <a:pt x="2248956" y="1801592"/>
                          <a:pt x="1658924" y="2391624"/>
                          <a:pt x="931083" y="2391624"/>
                        </a:cubicBezTo>
                        <a:cubicBezTo>
                          <a:pt x="567548" y="2391624"/>
                          <a:pt x="238392" y="2244428"/>
                          <a:pt x="0" y="20063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97" name="Freeform 11">
                    <a:extLst>
                      <a:ext uri="{FF2B5EF4-FFF2-40B4-BE49-F238E27FC236}">
                        <a16:creationId xmlns:a16="http://schemas.microsoft.com/office/drawing/2014/main" id="{48533E23-8974-42BB-B9B6-DD09ECEA68A2}"/>
                      </a:ext>
                    </a:extLst>
                  </p:cNvPr>
                  <p:cNvSpPr/>
                  <p:nvPr/>
                </p:nvSpPr>
                <p:spPr>
                  <a:xfrm>
                    <a:off x="3612173" y="1666875"/>
                    <a:ext cx="959826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9826" h="2842245">
                        <a:moveTo>
                          <a:pt x="959826" y="0"/>
                        </a:moveTo>
                        <a:cubicBezTo>
                          <a:pt x="957122" y="911477"/>
                          <a:pt x="954416" y="2065256"/>
                          <a:pt x="951706" y="2842245"/>
                        </a:cubicBezTo>
                        <a:lnTo>
                          <a:pt x="710629" y="2842245"/>
                        </a:lnTo>
                        <a:cubicBezTo>
                          <a:pt x="82031" y="1903306"/>
                          <a:pt x="-616708" y="903292"/>
                          <a:pt x="9598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98" name="Freeform 12">
                    <a:extLst>
                      <a:ext uri="{FF2B5EF4-FFF2-40B4-BE49-F238E27FC236}">
                        <a16:creationId xmlns:a16="http://schemas.microsoft.com/office/drawing/2014/main" id="{DA80D109-F876-40F4-B8B2-52189A005A0D}"/>
                      </a:ext>
                    </a:extLst>
                  </p:cNvPr>
                  <p:cNvSpPr/>
                  <p:nvPr/>
                </p:nvSpPr>
                <p:spPr>
                  <a:xfrm>
                    <a:off x="4016766" y="1666875"/>
                    <a:ext cx="555232" cy="28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5232" h="2842245">
                        <a:moveTo>
                          <a:pt x="555232" y="0"/>
                        </a:moveTo>
                        <a:cubicBezTo>
                          <a:pt x="552528" y="911477"/>
                          <a:pt x="549822" y="2065256"/>
                          <a:pt x="547112" y="2842245"/>
                        </a:cubicBezTo>
                        <a:lnTo>
                          <a:pt x="421352" y="2842245"/>
                        </a:lnTo>
                        <a:cubicBezTo>
                          <a:pt x="58058" y="1831083"/>
                          <a:pt x="-367661" y="1033527"/>
                          <a:pt x="55523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 dirty="0"/>
                  </a:p>
                </p:txBody>
              </p:sp>
            </p:grpSp>
            <p:sp>
              <p:nvSpPr>
                <p:cNvPr id="95" name="Rounded Rectangle 26">
                  <a:extLst>
                    <a:ext uri="{FF2B5EF4-FFF2-40B4-BE49-F238E27FC236}">
                      <a16:creationId xmlns:a16="http://schemas.microsoft.com/office/drawing/2014/main" id="{43CEBE91-171D-423B-A5DD-5AC638190C61}"/>
                    </a:ext>
                  </a:extLst>
                </p:cNvPr>
                <p:cNvSpPr/>
                <p:nvPr/>
              </p:nvSpPr>
              <p:spPr>
                <a:xfrm>
                  <a:off x="5698559" y="5597879"/>
                  <a:ext cx="794890" cy="504056"/>
                </a:xfrm>
                <a:prstGeom prst="roundRect">
                  <a:avLst>
                    <a:gd name="adj" fmla="val 1336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DE571B79-2500-4596-BF0C-398EBC4B617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543057" y="4312878"/>
              <a:ext cx="1550706" cy="835493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871D95D-18EF-43EE-B941-81FFFE04A6D4}"/>
                </a:ext>
              </a:extLst>
            </p:cNvPr>
            <p:cNvGrpSpPr/>
            <p:nvPr/>
          </p:nvGrpSpPr>
          <p:grpSpPr>
            <a:xfrm>
              <a:off x="7979542" y="1916066"/>
              <a:ext cx="1296439" cy="1181125"/>
              <a:chOff x="7294466" y="606484"/>
              <a:chExt cx="1570436" cy="1430750"/>
            </a:xfrm>
          </p:grpSpPr>
          <p:sp>
            <p:nvSpPr>
              <p:cNvPr id="104" name="Oval 17">
                <a:extLst>
                  <a:ext uri="{FF2B5EF4-FFF2-40B4-BE49-F238E27FC236}">
                    <a16:creationId xmlns:a16="http://schemas.microsoft.com/office/drawing/2014/main" id="{7B4919DE-EF4F-4ABA-A032-09191A087DDE}"/>
                  </a:ext>
                </a:extLst>
              </p:cNvPr>
              <p:cNvSpPr/>
              <p:nvPr/>
            </p:nvSpPr>
            <p:spPr>
              <a:xfrm rot="2700000">
                <a:off x="7681893" y="459650"/>
                <a:ext cx="1036176" cy="1329843"/>
              </a:xfrm>
              <a:custGeom>
                <a:avLst/>
                <a:gdLst/>
                <a:ahLst/>
                <a:cxnLst/>
                <a:rect l="l" t="t" r="r" b="b"/>
                <a:pathLst>
                  <a:path w="1274659" h="1635916">
                    <a:moveTo>
                      <a:pt x="694609" y="1623746"/>
                    </a:moveTo>
                    <a:lnTo>
                      <a:pt x="719898" y="1635916"/>
                    </a:lnTo>
                    <a:lnTo>
                      <a:pt x="706955" y="1635916"/>
                    </a:lnTo>
                    <a:cubicBezTo>
                      <a:pt x="703487" y="1630930"/>
                      <a:pt x="699114" y="1627136"/>
                      <a:pt x="694609" y="1623746"/>
                    </a:cubicBezTo>
                    <a:close/>
                    <a:moveTo>
                      <a:pt x="411473" y="1466149"/>
                    </a:moveTo>
                    <a:lnTo>
                      <a:pt x="865691" y="1466149"/>
                    </a:lnTo>
                    <a:lnTo>
                      <a:pt x="759886" y="1609647"/>
                    </a:lnTo>
                    <a:lnTo>
                      <a:pt x="517278" y="1609647"/>
                    </a:lnTo>
                    <a:close/>
                    <a:moveTo>
                      <a:pt x="638582" y="799993"/>
                    </a:moveTo>
                    <a:cubicBezTo>
                      <a:pt x="666957" y="799993"/>
                      <a:pt x="689960" y="822996"/>
                      <a:pt x="689960" y="851371"/>
                    </a:cubicBezTo>
                    <a:cubicBezTo>
                      <a:pt x="689960" y="879747"/>
                      <a:pt x="666957" y="902749"/>
                      <a:pt x="638582" y="902749"/>
                    </a:cubicBezTo>
                    <a:cubicBezTo>
                      <a:pt x="610206" y="902749"/>
                      <a:pt x="587204" y="879747"/>
                      <a:pt x="587204" y="851371"/>
                    </a:cubicBezTo>
                    <a:cubicBezTo>
                      <a:pt x="587204" y="822996"/>
                      <a:pt x="610206" y="799993"/>
                      <a:pt x="638582" y="799993"/>
                    </a:cubicBezTo>
                    <a:close/>
                    <a:moveTo>
                      <a:pt x="638582" y="764378"/>
                    </a:moveTo>
                    <a:cubicBezTo>
                      <a:pt x="590537" y="764378"/>
                      <a:pt x="551589" y="803326"/>
                      <a:pt x="551589" y="851371"/>
                    </a:cubicBezTo>
                    <a:cubicBezTo>
                      <a:pt x="551589" y="899416"/>
                      <a:pt x="590537" y="938364"/>
                      <a:pt x="638582" y="938364"/>
                    </a:cubicBezTo>
                    <a:cubicBezTo>
                      <a:pt x="686627" y="938364"/>
                      <a:pt x="725575" y="899416"/>
                      <a:pt x="725575" y="851371"/>
                    </a:cubicBezTo>
                    <a:cubicBezTo>
                      <a:pt x="725575" y="803326"/>
                      <a:pt x="686627" y="764378"/>
                      <a:pt x="638582" y="764378"/>
                    </a:cubicBezTo>
                    <a:close/>
                    <a:moveTo>
                      <a:pt x="638582" y="378350"/>
                    </a:moveTo>
                    <a:cubicBezTo>
                      <a:pt x="695332" y="378350"/>
                      <a:pt x="741338" y="424355"/>
                      <a:pt x="741338" y="481106"/>
                    </a:cubicBezTo>
                    <a:cubicBezTo>
                      <a:pt x="741338" y="537856"/>
                      <a:pt x="695332" y="583862"/>
                      <a:pt x="638582" y="583862"/>
                    </a:cubicBezTo>
                    <a:cubicBezTo>
                      <a:pt x="581831" y="583862"/>
                      <a:pt x="535826" y="537856"/>
                      <a:pt x="535826" y="481106"/>
                    </a:cubicBezTo>
                    <a:cubicBezTo>
                      <a:pt x="535826" y="424355"/>
                      <a:pt x="581831" y="378350"/>
                      <a:pt x="638582" y="378350"/>
                    </a:cubicBezTo>
                    <a:close/>
                    <a:moveTo>
                      <a:pt x="638582" y="307120"/>
                    </a:moveTo>
                    <a:cubicBezTo>
                      <a:pt x="542492" y="307120"/>
                      <a:pt x="464595" y="385016"/>
                      <a:pt x="464595" y="481106"/>
                    </a:cubicBezTo>
                    <a:cubicBezTo>
                      <a:pt x="464595" y="577196"/>
                      <a:pt x="542492" y="655092"/>
                      <a:pt x="638582" y="655092"/>
                    </a:cubicBezTo>
                    <a:cubicBezTo>
                      <a:pt x="734672" y="655092"/>
                      <a:pt x="812568" y="577196"/>
                      <a:pt x="812568" y="481106"/>
                    </a:cubicBezTo>
                    <a:cubicBezTo>
                      <a:pt x="812568" y="385016"/>
                      <a:pt x="734672" y="307120"/>
                      <a:pt x="638582" y="307120"/>
                    </a:cubicBezTo>
                    <a:close/>
                    <a:moveTo>
                      <a:pt x="630776" y="983"/>
                    </a:moveTo>
                    <a:cubicBezTo>
                      <a:pt x="763667" y="69253"/>
                      <a:pt x="896668" y="236650"/>
                      <a:pt x="969393" y="353743"/>
                    </a:cubicBezTo>
                    <a:cubicBezTo>
                      <a:pt x="1031771" y="471065"/>
                      <a:pt x="1077073" y="638485"/>
                      <a:pt x="1074422" y="783785"/>
                    </a:cubicBezTo>
                    <a:cubicBezTo>
                      <a:pt x="1074422" y="850141"/>
                      <a:pt x="1054958" y="944036"/>
                      <a:pt x="1026552" y="1040798"/>
                    </a:cubicBezTo>
                    <a:lnTo>
                      <a:pt x="1140043" y="1110157"/>
                    </a:lnTo>
                    <a:lnTo>
                      <a:pt x="1274659" y="1484290"/>
                    </a:lnTo>
                    <a:lnTo>
                      <a:pt x="910849" y="1349023"/>
                    </a:lnTo>
                    <a:cubicBezTo>
                      <a:pt x="896218" y="1379733"/>
                      <a:pt x="882131" y="1405650"/>
                      <a:pt x="869574" y="1424848"/>
                    </a:cubicBezTo>
                    <a:lnTo>
                      <a:pt x="404720" y="1424848"/>
                    </a:lnTo>
                    <a:cubicBezTo>
                      <a:pt x="392179" y="1405674"/>
                      <a:pt x="378112" y="1379798"/>
                      <a:pt x="363501" y="1349138"/>
                    </a:cubicBezTo>
                    <a:lnTo>
                      <a:pt x="0" y="1484290"/>
                    </a:lnTo>
                    <a:lnTo>
                      <a:pt x="134617" y="1110157"/>
                    </a:lnTo>
                    <a:lnTo>
                      <a:pt x="247800" y="1040986"/>
                    </a:lnTo>
                    <a:cubicBezTo>
                      <a:pt x="219361" y="944158"/>
                      <a:pt x="199871" y="850184"/>
                      <a:pt x="199871" y="783785"/>
                    </a:cubicBezTo>
                    <a:cubicBezTo>
                      <a:pt x="197221" y="638485"/>
                      <a:pt x="242523" y="471065"/>
                      <a:pt x="304901" y="353743"/>
                    </a:cubicBezTo>
                    <a:cubicBezTo>
                      <a:pt x="377401" y="237011"/>
                      <a:pt x="489419" y="51778"/>
                      <a:pt x="630776" y="983"/>
                    </a:cubicBezTo>
                    <a:close/>
                    <a:moveTo>
                      <a:pt x="632843" y="0"/>
                    </a:moveTo>
                    <a:cubicBezTo>
                      <a:pt x="632127" y="251"/>
                      <a:pt x="631412" y="506"/>
                      <a:pt x="630776" y="983"/>
                    </a:cubicBezTo>
                    <a:lnTo>
                      <a:pt x="630022" y="5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Oval 17">
                <a:extLst>
                  <a:ext uri="{FF2B5EF4-FFF2-40B4-BE49-F238E27FC236}">
                    <a16:creationId xmlns:a16="http://schemas.microsoft.com/office/drawing/2014/main" id="{36ECC26B-E8D8-40D7-9626-9661C90A5694}"/>
                  </a:ext>
                </a:extLst>
              </p:cNvPr>
              <p:cNvSpPr/>
              <p:nvPr/>
            </p:nvSpPr>
            <p:spPr>
              <a:xfrm rot="2700000">
                <a:off x="7294035" y="1574490"/>
                <a:ext cx="463175" cy="462313"/>
              </a:xfrm>
              <a:custGeom>
                <a:avLst/>
                <a:gdLst/>
                <a:ahLst/>
                <a:cxnLst/>
                <a:rect l="l" t="t" r="r" b="b"/>
                <a:pathLst>
                  <a:path w="463175" h="462313">
                    <a:moveTo>
                      <a:pt x="282034" y="0"/>
                    </a:moveTo>
                    <a:lnTo>
                      <a:pt x="294977" y="0"/>
                    </a:lnTo>
                    <a:cubicBezTo>
                      <a:pt x="345942" y="24087"/>
                      <a:pt x="392059" y="69822"/>
                      <a:pt x="430126" y="141850"/>
                    </a:cubicBezTo>
                    <a:cubicBezTo>
                      <a:pt x="444076" y="171250"/>
                      <a:pt x="487321" y="267610"/>
                      <a:pt x="445192" y="317934"/>
                    </a:cubicBezTo>
                    <a:cubicBezTo>
                      <a:pt x="396102" y="234077"/>
                      <a:pt x="402186" y="222006"/>
                      <a:pt x="345513" y="206490"/>
                    </a:cubicBezTo>
                    <a:cubicBezTo>
                      <a:pt x="342117" y="252523"/>
                      <a:pt x="327269" y="297975"/>
                      <a:pt x="324000" y="316012"/>
                    </a:cubicBezTo>
                    <a:cubicBezTo>
                      <a:pt x="284998" y="402723"/>
                      <a:pt x="294542" y="397364"/>
                      <a:pt x="212852" y="462313"/>
                    </a:cubicBezTo>
                    <a:cubicBezTo>
                      <a:pt x="213639" y="352616"/>
                      <a:pt x="169227" y="329129"/>
                      <a:pt x="128163" y="305642"/>
                    </a:cubicBezTo>
                    <a:cubicBezTo>
                      <a:pt x="101242" y="295489"/>
                      <a:pt x="85789" y="269040"/>
                      <a:pt x="81212" y="237903"/>
                    </a:cubicBezTo>
                    <a:cubicBezTo>
                      <a:pt x="58736" y="252464"/>
                      <a:pt x="35441" y="257526"/>
                      <a:pt x="12876" y="272092"/>
                    </a:cubicBezTo>
                    <a:cubicBezTo>
                      <a:pt x="12876" y="238894"/>
                      <a:pt x="-20604" y="175563"/>
                      <a:pt x="20410" y="106373"/>
                    </a:cubicBezTo>
                    <a:cubicBezTo>
                      <a:pt x="39226" y="76944"/>
                      <a:pt x="73671" y="33858"/>
                      <a:pt x="114428" y="5151"/>
                    </a:cubicBezTo>
                    <a:lnTo>
                      <a:pt x="97720" y="27708"/>
                    </a:lnTo>
                    <a:cubicBezTo>
                      <a:pt x="75793" y="64701"/>
                      <a:pt x="93693" y="98561"/>
                      <a:pt x="93693" y="116311"/>
                    </a:cubicBezTo>
                    <a:cubicBezTo>
                      <a:pt x="105757" y="108523"/>
                      <a:pt x="118212" y="105817"/>
                      <a:pt x="130229" y="98032"/>
                    </a:cubicBezTo>
                    <a:cubicBezTo>
                      <a:pt x="132676" y="114680"/>
                      <a:pt x="140939" y="128821"/>
                      <a:pt x="155332" y="134249"/>
                    </a:cubicBezTo>
                    <a:cubicBezTo>
                      <a:pt x="177287" y="146806"/>
                      <a:pt x="201033" y="159364"/>
                      <a:pt x="200612" y="218015"/>
                    </a:cubicBezTo>
                    <a:cubicBezTo>
                      <a:pt x="244289" y="183289"/>
                      <a:pt x="239186" y="186155"/>
                      <a:pt x="260038" y="139793"/>
                    </a:cubicBezTo>
                    <a:cubicBezTo>
                      <a:pt x="261786" y="130149"/>
                      <a:pt x="269724" y="105849"/>
                      <a:pt x="271541" y="81236"/>
                    </a:cubicBezTo>
                    <a:cubicBezTo>
                      <a:pt x="301841" y="89532"/>
                      <a:pt x="298589" y="95986"/>
                      <a:pt x="324835" y="140820"/>
                    </a:cubicBezTo>
                    <a:cubicBezTo>
                      <a:pt x="347360" y="113915"/>
                      <a:pt x="324238" y="62395"/>
                      <a:pt x="316780" y="46676"/>
                    </a:cubicBezTo>
                    <a:cubicBezTo>
                      <a:pt x="306553" y="27325"/>
                      <a:pt x="295239" y="11524"/>
                      <a:pt x="282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EAB0EA-A316-4F81-B163-C5633ACBBB96}"/>
              </a:ext>
            </a:extLst>
          </p:cNvPr>
          <p:cNvGrpSpPr>
            <a:grpSpLocks noChangeAspect="1"/>
          </p:cNvGrpSpPr>
          <p:nvPr/>
        </p:nvGrpSpPr>
        <p:grpSpPr>
          <a:xfrm>
            <a:off x="245234" y="-462"/>
            <a:ext cx="1698098" cy="6858462"/>
            <a:chOff x="3476966" y="162483"/>
            <a:chExt cx="1597125" cy="6450662"/>
          </a:xfrm>
          <a:solidFill>
            <a:schemeClr val="accent1"/>
          </a:solidFill>
        </p:grpSpPr>
        <p:sp>
          <p:nvSpPr>
            <p:cNvPr id="109" name="Freeform 2">
              <a:extLst>
                <a:ext uri="{FF2B5EF4-FFF2-40B4-BE49-F238E27FC236}">
                  <a16:creationId xmlns:a16="http://schemas.microsoft.com/office/drawing/2014/main" id="{D05F8E57-58EB-417F-9362-416D720EF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6966" y="5546592"/>
              <a:ext cx="1296799" cy="1066553"/>
            </a:xfrm>
            <a:custGeom>
              <a:avLst/>
              <a:gdLst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80000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80000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80000"/>
                <a:gd name="connsiteX1" fmla="*/ 1141715 w 1301336"/>
                <a:gd name="connsiteY1" fmla="*/ 0 h 1080000"/>
                <a:gd name="connsiteX2" fmla="*/ 1069546 w 1301336"/>
                <a:gd name="connsiteY2" fmla="*/ 464083 h 1080000"/>
                <a:gd name="connsiteX3" fmla="*/ 1295123 w 1301336"/>
                <a:gd name="connsiteY3" fmla="*/ 929335 h 1080000"/>
                <a:gd name="connsiteX4" fmla="*/ 966157 w 1301336"/>
                <a:gd name="connsiteY4" fmla="*/ 948133 h 1080000"/>
                <a:gd name="connsiteX5" fmla="*/ 881566 w 1301336"/>
                <a:gd name="connsiteY5" fmla="*/ 689659 h 1080000"/>
                <a:gd name="connsiteX6" fmla="*/ 858069 w 1301336"/>
                <a:gd name="connsiteY6" fmla="*/ 858841 h 1080000"/>
                <a:gd name="connsiteX7" fmla="*/ 787575 w 1301336"/>
                <a:gd name="connsiteY7" fmla="*/ 872941 h 1080000"/>
                <a:gd name="connsiteX8" fmla="*/ 721783 w 1301336"/>
                <a:gd name="connsiteY8" fmla="*/ 454684 h 1080000"/>
                <a:gd name="connsiteX9" fmla="*/ 806374 w 1301336"/>
                <a:gd name="connsiteY9" fmla="*/ 332497 h 1080000"/>
                <a:gd name="connsiteX10" fmla="*/ 826948 w 1301336"/>
                <a:gd name="connsiteY10" fmla="*/ 0 h 1080000"/>
                <a:gd name="connsiteX11" fmla="*/ 274154 w 1301336"/>
                <a:gd name="connsiteY11" fmla="*/ 0 h 1080000"/>
                <a:gd name="connsiteX12" fmla="*/ 580843 w 1301336"/>
                <a:gd name="connsiteY12" fmla="*/ 0 h 1080000"/>
                <a:gd name="connsiteX13" fmla="*/ 552600 w 1301336"/>
                <a:gd name="connsiteY13" fmla="*/ 88122 h 1080000"/>
                <a:gd name="connsiteX14" fmla="*/ 519703 w 1301336"/>
                <a:gd name="connsiteY14" fmla="*/ 417088 h 1080000"/>
                <a:gd name="connsiteX15" fmla="*/ 585497 w 1301336"/>
                <a:gd name="connsiteY15" fmla="*/ 558074 h 1080000"/>
                <a:gd name="connsiteX16" fmla="*/ 547901 w 1301336"/>
                <a:gd name="connsiteY16" fmla="*/ 981029 h 1080000"/>
                <a:gd name="connsiteX17" fmla="*/ 472709 w 1301336"/>
                <a:gd name="connsiteY17" fmla="*/ 990427 h 1080000"/>
                <a:gd name="connsiteX18" fmla="*/ 449211 w 1301336"/>
                <a:gd name="connsiteY18" fmla="*/ 840043 h 1080000"/>
                <a:gd name="connsiteX19" fmla="*/ 376028 w 1301336"/>
                <a:gd name="connsiteY19" fmla="*/ 1058260 h 1080000"/>
                <a:gd name="connsiteX20" fmla="*/ 170657 w 1301336"/>
                <a:gd name="connsiteY20" fmla="*/ 1071932 h 1080000"/>
                <a:gd name="connsiteX21" fmla="*/ 21335 w 1301336"/>
                <a:gd name="connsiteY21" fmla="*/ 1080000 h 1080000"/>
                <a:gd name="connsiteX22" fmla="*/ 7457 w 1301336"/>
                <a:gd name="connsiteY22" fmla="*/ 1028024 h 1080000"/>
                <a:gd name="connsiteX23" fmla="*/ 275329 w 1301336"/>
                <a:gd name="connsiteY23" fmla="*/ 468782 h 1080000"/>
                <a:gd name="connsiteX24" fmla="*/ 275329 w 1301336"/>
                <a:gd name="connsiteY24" fmla="*/ 370093 h 1080000"/>
                <a:gd name="connsiteX25" fmla="*/ 261231 w 1301336"/>
                <a:gd name="connsiteY25" fmla="*/ 304299 h 1080000"/>
                <a:gd name="connsiteX26" fmla="*/ 280029 w 1301336"/>
                <a:gd name="connsiteY26" fmla="*/ 182112 h 1080000"/>
                <a:gd name="connsiteX27" fmla="*/ 274154 w 1301336"/>
                <a:gd name="connsiteY27" fmla="*/ 0 h 1080000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6948 w 1301336"/>
                <a:gd name="connsiteY0" fmla="*/ 0 h 1071932"/>
                <a:gd name="connsiteX1" fmla="*/ 1141715 w 1301336"/>
                <a:gd name="connsiteY1" fmla="*/ 0 h 1071932"/>
                <a:gd name="connsiteX2" fmla="*/ 1069546 w 1301336"/>
                <a:gd name="connsiteY2" fmla="*/ 464083 h 1071932"/>
                <a:gd name="connsiteX3" fmla="*/ 1295123 w 1301336"/>
                <a:gd name="connsiteY3" fmla="*/ 929335 h 1071932"/>
                <a:gd name="connsiteX4" fmla="*/ 966157 w 1301336"/>
                <a:gd name="connsiteY4" fmla="*/ 948133 h 1071932"/>
                <a:gd name="connsiteX5" fmla="*/ 881566 w 1301336"/>
                <a:gd name="connsiteY5" fmla="*/ 689659 h 1071932"/>
                <a:gd name="connsiteX6" fmla="*/ 858069 w 1301336"/>
                <a:gd name="connsiteY6" fmla="*/ 858841 h 1071932"/>
                <a:gd name="connsiteX7" fmla="*/ 787575 w 1301336"/>
                <a:gd name="connsiteY7" fmla="*/ 872941 h 1071932"/>
                <a:gd name="connsiteX8" fmla="*/ 721783 w 1301336"/>
                <a:gd name="connsiteY8" fmla="*/ 454684 h 1071932"/>
                <a:gd name="connsiteX9" fmla="*/ 806374 w 1301336"/>
                <a:gd name="connsiteY9" fmla="*/ 332497 h 1071932"/>
                <a:gd name="connsiteX10" fmla="*/ 826948 w 1301336"/>
                <a:gd name="connsiteY10" fmla="*/ 0 h 1071932"/>
                <a:gd name="connsiteX11" fmla="*/ 274154 w 1301336"/>
                <a:gd name="connsiteY11" fmla="*/ 0 h 1071932"/>
                <a:gd name="connsiteX12" fmla="*/ 580843 w 1301336"/>
                <a:gd name="connsiteY12" fmla="*/ 0 h 1071932"/>
                <a:gd name="connsiteX13" fmla="*/ 552600 w 1301336"/>
                <a:gd name="connsiteY13" fmla="*/ 88122 h 1071932"/>
                <a:gd name="connsiteX14" fmla="*/ 519703 w 1301336"/>
                <a:gd name="connsiteY14" fmla="*/ 417088 h 1071932"/>
                <a:gd name="connsiteX15" fmla="*/ 585497 w 1301336"/>
                <a:gd name="connsiteY15" fmla="*/ 558074 h 1071932"/>
                <a:gd name="connsiteX16" fmla="*/ 547901 w 1301336"/>
                <a:gd name="connsiteY16" fmla="*/ 981029 h 1071932"/>
                <a:gd name="connsiteX17" fmla="*/ 472709 w 1301336"/>
                <a:gd name="connsiteY17" fmla="*/ 990427 h 1071932"/>
                <a:gd name="connsiteX18" fmla="*/ 449211 w 1301336"/>
                <a:gd name="connsiteY18" fmla="*/ 840043 h 1071932"/>
                <a:gd name="connsiteX19" fmla="*/ 376028 w 1301336"/>
                <a:gd name="connsiteY19" fmla="*/ 1058260 h 1071932"/>
                <a:gd name="connsiteX20" fmla="*/ 170657 w 1301336"/>
                <a:gd name="connsiteY20" fmla="*/ 1071932 h 1071932"/>
                <a:gd name="connsiteX21" fmla="*/ 21335 w 1301336"/>
                <a:gd name="connsiteY21" fmla="*/ 1071931 h 1071932"/>
                <a:gd name="connsiteX22" fmla="*/ 7457 w 1301336"/>
                <a:gd name="connsiteY22" fmla="*/ 1028024 h 1071932"/>
                <a:gd name="connsiteX23" fmla="*/ 275329 w 1301336"/>
                <a:gd name="connsiteY23" fmla="*/ 468782 h 1071932"/>
                <a:gd name="connsiteX24" fmla="*/ 275329 w 1301336"/>
                <a:gd name="connsiteY24" fmla="*/ 370093 h 1071932"/>
                <a:gd name="connsiteX25" fmla="*/ 261231 w 1301336"/>
                <a:gd name="connsiteY25" fmla="*/ 304299 h 1071932"/>
                <a:gd name="connsiteX26" fmla="*/ 280029 w 1301336"/>
                <a:gd name="connsiteY26" fmla="*/ 182112 h 1071932"/>
                <a:gd name="connsiteX27" fmla="*/ 274154 w 1301336"/>
                <a:gd name="connsiteY27" fmla="*/ 0 h 1071932"/>
                <a:gd name="connsiteX0" fmla="*/ 823390 w 1297778"/>
                <a:gd name="connsiteY0" fmla="*/ 0 h 1071932"/>
                <a:gd name="connsiteX1" fmla="*/ 1138157 w 1297778"/>
                <a:gd name="connsiteY1" fmla="*/ 0 h 1071932"/>
                <a:gd name="connsiteX2" fmla="*/ 1065988 w 1297778"/>
                <a:gd name="connsiteY2" fmla="*/ 464083 h 1071932"/>
                <a:gd name="connsiteX3" fmla="*/ 1291565 w 1297778"/>
                <a:gd name="connsiteY3" fmla="*/ 929335 h 1071932"/>
                <a:gd name="connsiteX4" fmla="*/ 962599 w 1297778"/>
                <a:gd name="connsiteY4" fmla="*/ 948133 h 1071932"/>
                <a:gd name="connsiteX5" fmla="*/ 878008 w 1297778"/>
                <a:gd name="connsiteY5" fmla="*/ 689659 h 1071932"/>
                <a:gd name="connsiteX6" fmla="*/ 854511 w 1297778"/>
                <a:gd name="connsiteY6" fmla="*/ 858841 h 1071932"/>
                <a:gd name="connsiteX7" fmla="*/ 784017 w 1297778"/>
                <a:gd name="connsiteY7" fmla="*/ 872941 h 1071932"/>
                <a:gd name="connsiteX8" fmla="*/ 718225 w 1297778"/>
                <a:gd name="connsiteY8" fmla="*/ 454684 h 1071932"/>
                <a:gd name="connsiteX9" fmla="*/ 802816 w 1297778"/>
                <a:gd name="connsiteY9" fmla="*/ 332497 h 1071932"/>
                <a:gd name="connsiteX10" fmla="*/ 823390 w 1297778"/>
                <a:gd name="connsiteY10" fmla="*/ 0 h 1071932"/>
                <a:gd name="connsiteX11" fmla="*/ 270596 w 1297778"/>
                <a:gd name="connsiteY11" fmla="*/ 0 h 1071932"/>
                <a:gd name="connsiteX12" fmla="*/ 577285 w 1297778"/>
                <a:gd name="connsiteY12" fmla="*/ 0 h 1071932"/>
                <a:gd name="connsiteX13" fmla="*/ 549042 w 1297778"/>
                <a:gd name="connsiteY13" fmla="*/ 88122 h 1071932"/>
                <a:gd name="connsiteX14" fmla="*/ 516145 w 1297778"/>
                <a:gd name="connsiteY14" fmla="*/ 417088 h 1071932"/>
                <a:gd name="connsiteX15" fmla="*/ 581939 w 1297778"/>
                <a:gd name="connsiteY15" fmla="*/ 558074 h 1071932"/>
                <a:gd name="connsiteX16" fmla="*/ 544343 w 1297778"/>
                <a:gd name="connsiteY16" fmla="*/ 981029 h 1071932"/>
                <a:gd name="connsiteX17" fmla="*/ 469151 w 1297778"/>
                <a:gd name="connsiteY17" fmla="*/ 990427 h 1071932"/>
                <a:gd name="connsiteX18" fmla="*/ 445653 w 1297778"/>
                <a:gd name="connsiteY18" fmla="*/ 840043 h 1071932"/>
                <a:gd name="connsiteX19" fmla="*/ 372470 w 1297778"/>
                <a:gd name="connsiteY19" fmla="*/ 1058260 h 1071932"/>
                <a:gd name="connsiteX20" fmla="*/ 167099 w 1297778"/>
                <a:gd name="connsiteY20" fmla="*/ 1071932 h 1071932"/>
                <a:gd name="connsiteX21" fmla="*/ 17777 w 1297778"/>
                <a:gd name="connsiteY21" fmla="*/ 1071931 h 1071932"/>
                <a:gd name="connsiteX22" fmla="*/ 9278 w 1297778"/>
                <a:gd name="connsiteY22" fmla="*/ 1019956 h 1071932"/>
                <a:gd name="connsiteX23" fmla="*/ 271771 w 1297778"/>
                <a:gd name="connsiteY23" fmla="*/ 468782 h 1071932"/>
                <a:gd name="connsiteX24" fmla="*/ 271771 w 1297778"/>
                <a:gd name="connsiteY24" fmla="*/ 370093 h 1071932"/>
                <a:gd name="connsiteX25" fmla="*/ 257673 w 1297778"/>
                <a:gd name="connsiteY25" fmla="*/ 304299 h 1071932"/>
                <a:gd name="connsiteX26" fmla="*/ 276471 w 1297778"/>
                <a:gd name="connsiteY26" fmla="*/ 182112 h 1071932"/>
                <a:gd name="connsiteX27" fmla="*/ 270596 w 1297778"/>
                <a:gd name="connsiteY27" fmla="*/ 0 h 1071932"/>
                <a:gd name="connsiteX0" fmla="*/ 822411 w 1296799"/>
                <a:gd name="connsiteY0" fmla="*/ 0 h 1071932"/>
                <a:gd name="connsiteX1" fmla="*/ 1137178 w 1296799"/>
                <a:gd name="connsiteY1" fmla="*/ 0 h 1071932"/>
                <a:gd name="connsiteX2" fmla="*/ 1065009 w 1296799"/>
                <a:gd name="connsiteY2" fmla="*/ 464083 h 1071932"/>
                <a:gd name="connsiteX3" fmla="*/ 1290586 w 1296799"/>
                <a:gd name="connsiteY3" fmla="*/ 929335 h 1071932"/>
                <a:gd name="connsiteX4" fmla="*/ 961620 w 1296799"/>
                <a:gd name="connsiteY4" fmla="*/ 948133 h 1071932"/>
                <a:gd name="connsiteX5" fmla="*/ 877029 w 1296799"/>
                <a:gd name="connsiteY5" fmla="*/ 689659 h 1071932"/>
                <a:gd name="connsiteX6" fmla="*/ 853532 w 1296799"/>
                <a:gd name="connsiteY6" fmla="*/ 858841 h 1071932"/>
                <a:gd name="connsiteX7" fmla="*/ 783038 w 1296799"/>
                <a:gd name="connsiteY7" fmla="*/ 872941 h 1071932"/>
                <a:gd name="connsiteX8" fmla="*/ 717246 w 1296799"/>
                <a:gd name="connsiteY8" fmla="*/ 454684 h 1071932"/>
                <a:gd name="connsiteX9" fmla="*/ 801837 w 1296799"/>
                <a:gd name="connsiteY9" fmla="*/ 332497 h 1071932"/>
                <a:gd name="connsiteX10" fmla="*/ 822411 w 1296799"/>
                <a:gd name="connsiteY10" fmla="*/ 0 h 1071932"/>
                <a:gd name="connsiteX11" fmla="*/ 269617 w 1296799"/>
                <a:gd name="connsiteY11" fmla="*/ 0 h 1071932"/>
                <a:gd name="connsiteX12" fmla="*/ 576306 w 1296799"/>
                <a:gd name="connsiteY12" fmla="*/ 0 h 1071932"/>
                <a:gd name="connsiteX13" fmla="*/ 548063 w 1296799"/>
                <a:gd name="connsiteY13" fmla="*/ 88122 h 1071932"/>
                <a:gd name="connsiteX14" fmla="*/ 515166 w 1296799"/>
                <a:gd name="connsiteY14" fmla="*/ 417088 h 1071932"/>
                <a:gd name="connsiteX15" fmla="*/ 580960 w 1296799"/>
                <a:gd name="connsiteY15" fmla="*/ 558074 h 1071932"/>
                <a:gd name="connsiteX16" fmla="*/ 543364 w 1296799"/>
                <a:gd name="connsiteY16" fmla="*/ 981029 h 1071932"/>
                <a:gd name="connsiteX17" fmla="*/ 468172 w 1296799"/>
                <a:gd name="connsiteY17" fmla="*/ 990427 h 1071932"/>
                <a:gd name="connsiteX18" fmla="*/ 444674 w 1296799"/>
                <a:gd name="connsiteY18" fmla="*/ 840043 h 1071932"/>
                <a:gd name="connsiteX19" fmla="*/ 371491 w 1296799"/>
                <a:gd name="connsiteY19" fmla="*/ 1058260 h 1071932"/>
                <a:gd name="connsiteX20" fmla="*/ 166120 w 1296799"/>
                <a:gd name="connsiteY20" fmla="*/ 1071932 h 1071932"/>
                <a:gd name="connsiteX21" fmla="*/ 19488 w 1296799"/>
                <a:gd name="connsiteY21" fmla="*/ 1066552 h 1071932"/>
                <a:gd name="connsiteX22" fmla="*/ 8299 w 1296799"/>
                <a:gd name="connsiteY22" fmla="*/ 1019956 h 1071932"/>
                <a:gd name="connsiteX23" fmla="*/ 270792 w 1296799"/>
                <a:gd name="connsiteY23" fmla="*/ 468782 h 1071932"/>
                <a:gd name="connsiteX24" fmla="*/ 270792 w 1296799"/>
                <a:gd name="connsiteY24" fmla="*/ 370093 h 1071932"/>
                <a:gd name="connsiteX25" fmla="*/ 256694 w 1296799"/>
                <a:gd name="connsiteY25" fmla="*/ 304299 h 1071932"/>
                <a:gd name="connsiteX26" fmla="*/ 275492 w 1296799"/>
                <a:gd name="connsiteY26" fmla="*/ 182112 h 1071932"/>
                <a:gd name="connsiteX27" fmla="*/ 269617 w 1296799"/>
                <a:gd name="connsiteY27" fmla="*/ 0 h 1071932"/>
                <a:gd name="connsiteX0" fmla="*/ 822411 w 1296799"/>
                <a:gd name="connsiteY0" fmla="*/ 0 h 1071932"/>
                <a:gd name="connsiteX1" fmla="*/ 1137178 w 1296799"/>
                <a:gd name="connsiteY1" fmla="*/ 0 h 1071932"/>
                <a:gd name="connsiteX2" fmla="*/ 1065009 w 1296799"/>
                <a:gd name="connsiteY2" fmla="*/ 464083 h 1071932"/>
                <a:gd name="connsiteX3" fmla="*/ 1290586 w 1296799"/>
                <a:gd name="connsiteY3" fmla="*/ 929335 h 1071932"/>
                <a:gd name="connsiteX4" fmla="*/ 961620 w 1296799"/>
                <a:gd name="connsiteY4" fmla="*/ 948133 h 1071932"/>
                <a:gd name="connsiteX5" fmla="*/ 877029 w 1296799"/>
                <a:gd name="connsiteY5" fmla="*/ 689659 h 1071932"/>
                <a:gd name="connsiteX6" fmla="*/ 853532 w 1296799"/>
                <a:gd name="connsiteY6" fmla="*/ 858841 h 1071932"/>
                <a:gd name="connsiteX7" fmla="*/ 783038 w 1296799"/>
                <a:gd name="connsiteY7" fmla="*/ 872941 h 1071932"/>
                <a:gd name="connsiteX8" fmla="*/ 717246 w 1296799"/>
                <a:gd name="connsiteY8" fmla="*/ 454684 h 1071932"/>
                <a:gd name="connsiteX9" fmla="*/ 801837 w 1296799"/>
                <a:gd name="connsiteY9" fmla="*/ 332497 h 1071932"/>
                <a:gd name="connsiteX10" fmla="*/ 822411 w 1296799"/>
                <a:gd name="connsiteY10" fmla="*/ 0 h 1071932"/>
                <a:gd name="connsiteX11" fmla="*/ 269617 w 1296799"/>
                <a:gd name="connsiteY11" fmla="*/ 0 h 1071932"/>
                <a:gd name="connsiteX12" fmla="*/ 576306 w 1296799"/>
                <a:gd name="connsiteY12" fmla="*/ 0 h 1071932"/>
                <a:gd name="connsiteX13" fmla="*/ 548063 w 1296799"/>
                <a:gd name="connsiteY13" fmla="*/ 88122 h 1071932"/>
                <a:gd name="connsiteX14" fmla="*/ 515166 w 1296799"/>
                <a:gd name="connsiteY14" fmla="*/ 417088 h 1071932"/>
                <a:gd name="connsiteX15" fmla="*/ 580960 w 1296799"/>
                <a:gd name="connsiteY15" fmla="*/ 558074 h 1071932"/>
                <a:gd name="connsiteX16" fmla="*/ 543364 w 1296799"/>
                <a:gd name="connsiteY16" fmla="*/ 981029 h 1071932"/>
                <a:gd name="connsiteX17" fmla="*/ 468172 w 1296799"/>
                <a:gd name="connsiteY17" fmla="*/ 990427 h 1071932"/>
                <a:gd name="connsiteX18" fmla="*/ 444674 w 1296799"/>
                <a:gd name="connsiteY18" fmla="*/ 840043 h 1071932"/>
                <a:gd name="connsiteX19" fmla="*/ 371491 w 1296799"/>
                <a:gd name="connsiteY19" fmla="*/ 1058260 h 1071932"/>
                <a:gd name="connsiteX20" fmla="*/ 166120 w 1296799"/>
                <a:gd name="connsiteY20" fmla="*/ 1071932 h 1071932"/>
                <a:gd name="connsiteX21" fmla="*/ 19488 w 1296799"/>
                <a:gd name="connsiteY21" fmla="*/ 1063863 h 1071932"/>
                <a:gd name="connsiteX22" fmla="*/ 8299 w 1296799"/>
                <a:gd name="connsiteY22" fmla="*/ 1019956 h 1071932"/>
                <a:gd name="connsiteX23" fmla="*/ 270792 w 1296799"/>
                <a:gd name="connsiteY23" fmla="*/ 468782 h 1071932"/>
                <a:gd name="connsiteX24" fmla="*/ 270792 w 1296799"/>
                <a:gd name="connsiteY24" fmla="*/ 370093 h 1071932"/>
                <a:gd name="connsiteX25" fmla="*/ 256694 w 1296799"/>
                <a:gd name="connsiteY25" fmla="*/ 304299 h 1071932"/>
                <a:gd name="connsiteX26" fmla="*/ 275492 w 1296799"/>
                <a:gd name="connsiteY26" fmla="*/ 182112 h 1071932"/>
                <a:gd name="connsiteX27" fmla="*/ 269617 w 1296799"/>
                <a:gd name="connsiteY27" fmla="*/ 0 h 1071932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71491 w 1296799"/>
                <a:gd name="connsiteY19" fmla="*/ 1058260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47285 w 1296799"/>
                <a:gd name="connsiteY19" fmla="*/ 1058260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  <a:gd name="connsiteX0" fmla="*/ 822411 w 1296799"/>
                <a:gd name="connsiteY0" fmla="*/ 0 h 1066553"/>
                <a:gd name="connsiteX1" fmla="*/ 1137178 w 1296799"/>
                <a:gd name="connsiteY1" fmla="*/ 0 h 1066553"/>
                <a:gd name="connsiteX2" fmla="*/ 1065009 w 1296799"/>
                <a:gd name="connsiteY2" fmla="*/ 464083 h 1066553"/>
                <a:gd name="connsiteX3" fmla="*/ 1290586 w 1296799"/>
                <a:gd name="connsiteY3" fmla="*/ 929335 h 1066553"/>
                <a:gd name="connsiteX4" fmla="*/ 961620 w 1296799"/>
                <a:gd name="connsiteY4" fmla="*/ 948133 h 1066553"/>
                <a:gd name="connsiteX5" fmla="*/ 877029 w 1296799"/>
                <a:gd name="connsiteY5" fmla="*/ 689659 h 1066553"/>
                <a:gd name="connsiteX6" fmla="*/ 853532 w 1296799"/>
                <a:gd name="connsiteY6" fmla="*/ 858841 h 1066553"/>
                <a:gd name="connsiteX7" fmla="*/ 783038 w 1296799"/>
                <a:gd name="connsiteY7" fmla="*/ 872941 h 1066553"/>
                <a:gd name="connsiteX8" fmla="*/ 717246 w 1296799"/>
                <a:gd name="connsiteY8" fmla="*/ 454684 h 1066553"/>
                <a:gd name="connsiteX9" fmla="*/ 801837 w 1296799"/>
                <a:gd name="connsiteY9" fmla="*/ 332497 h 1066553"/>
                <a:gd name="connsiteX10" fmla="*/ 822411 w 1296799"/>
                <a:gd name="connsiteY10" fmla="*/ 0 h 1066553"/>
                <a:gd name="connsiteX11" fmla="*/ 269617 w 1296799"/>
                <a:gd name="connsiteY11" fmla="*/ 0 h 1066553"/>
                <a:gd name="connsiteX12" fmla="*/ 576306 w 1296799"/>
                <a:gd name="connsiteY12" fmla="*/ 0 h 1066553"/>
                <a:gd name="connsiteX13" fmla="*/ 548063 w 1296799"/>
                <a:gd name="connsiteY13" fmla="*/ 88122 h 1066553"/>
                <a:gd name="connsiteX14" fmla="*/ 515166 w 1296799"/>
                <a:gd name="connsiteY14" fmla="*/ 417088 h 1066553"/>
                <a:gd name="connsiteX15" fmla="*/ 580960 w 1296799"/>
                <a:gd name="connsiteY15" fmla="*/ 558074 h 1066553"/>
                <a:gd name="connsiteX16" fmla="*/ 543364 w 1296799"/>
                <a:gd name="connsiteY16" fmla="*/ 981029 h 1066553"/>
                <a:gd name="connsiteX17" fmla="*/ 468172 w 1296799"/>
                <a:gd name="connsiteY17" fmla="*/ 990427 h 1066553"/>
                <a:gd name="connsiteX18" fmla="*/ 444674 w 1296799"/>
                <a:gd name="connsiteY18" fmla="*/ 840043 h 1066553"/>
                <a:gd name="connsiteX19" fmla="*/ 344596 w 1296799"/>
                <a:gd name="connsiteY19" fmla="*/ 1063639 h 1066553"/>
                <a:gd name="connsiteX20" fmla="*/ 166120 w 1296799"/>
                <a:gd name="connsiteY20" fmla="*/ 1066553 h 1066553"/>
                <a:gd name="connsiteX21" fmla="*/ 19488 w 1296799"/>
                <a:gd name="connsiteY21" fmla="*/ 1063863 h 1066553"/>
                <a:gd name="connsiteX22" fmla="*/ 8299 w 1296799"/>
                <a:gd name="connsiteY22" fmla="*/ 1019956 h 1066553"/>
                <a:gd name="connsiteX23" fmla="*/ 270792 w 1296799"/>
                <a:gd name="connsiteY23" fmla="*/ 468782 h 1066553"/>
                <a:gd name="connsiteX24" fmla="*/ 270792 w 1296799"/>
                <a:gd name="connsiteY24" fmla="*/ 370093 h 1066553"/>
                <a:gd name="connsiteX25" fmla="*/ 256694 w 1296799"/>
                <a:gd name="connsiteY25" fmla="*/ 304299 h 1066553"/>
                <a:gd name="connsiteX26" fmla="*/ 275492 w 1296799"/>
                <a:gd name="connsiteY26" fmla="*/ 182112 h 1066553"/>
                <a:gd name="connsiteX27" fmla="*/ 269617 w 1296799"/>
                <a:gd name="connsiteY27" fmla="*/ 0 h 10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96799" h="1066553">
                  <a:moveTo>
                    <a:pt x="822411" y="0"/>
                  </a:moveTo>
                  <a:lnTo>
                    <a:pt x="1137178" y="0"/>
                  </a:lnTo>
                  <a:cubicBezTo>
                    <a:pt x="1116543" y="141401"/>
                    <a:pt x="1093771" y="291511"/>
                    <a:pt x="1065009" y="464083"/>
                  </a:cubicBezTo>
                  <a:cubicBezTo>
                    <a:pt x="1071275" y="778949"/>
                    <a:pt x="1340714" y="858842"/>
                    <a:pt x="1290586" y="929335"/>
                  </a:cubicBezTo>
                  <a:cubicBezTo>
                    <a:pt x="1245157" y="1007659"/>
                    <a:pt x="1091639" y="959099"/>
                    <a:pt x="961620" y="948133"/>
                  </a:cubicBezTo>
                  <a:cubicBezTo>
                    <a:pt x="933423" y="847876"/>
                    <a:pt x="914625" y="691226"/>
                    <a:pt x="877029" y="689659"/>
                  </a:cubicBezTo>
                  <a:cubicBezTo>
                    <a:pt x="844132" y="678693"/>
                    <a:pt x="867631" y="785216"/>
                    <a:pt x="853532" y="858841"/>
                  </a:cubicBezTo>
                  <a:lnTo>
                    <a:pt x="783038" y="872941"/>
                  </a:lnTo>
                  <a:cubicBezTo>
                    <a:pt x="761107" y="733521"/>
                    <a:pt x="715679" y="598802"/>
                    <a:pt x="717246" y="454684"/>
                  </a:cubicBezTo>
                  <a:cubicBezTo>
                    <a:pt x="720379" y="395157"/>
                    <a:pt x="751709" y="392024"/>
                    <a:pt x="801837" y="332497"/>
                  </a:cubicBezTo>
                  <a:cubicBezTo>
                    <a:pt x="837302" y="274151"/>
                    <a:pt x="830156" y="145621"/>
                    <a:pt x="822411" y="0"/>
                  </a:cubicBezTo>
                  <a:close/>
                  <a:moveTo>
                    <a:pt x="269617" y="0"/>
                  </a:moveTo>
                  <a:lnTo>
                    <a:pt x="576306" y="0"/>
                  </a:lnTo>
                  <a:cubicBezTo>
                    <a:pt x="567405" y="29278"/>
                    <a:pt x="557764" y="58492"/>
                    <a:pt x="548063" y="88122"/>
                  </a:cubicBezTo>
                  <a:cubicBezTo>
                    <a:pt x="555895" y="174280"/>
                    <a:pt x="483837" y="373226"/>
                    <a:pt x="515166" y="417088"/>
                  </a:cubicBezTo>
                  <a:cubicBezTo>
                    <a:pt x="543363" y="462517"/>
                    <a:pt x="571561" y="498546"/>
                    <a:pt x="580960" y="558074"/>
                  </a:cubicBezTo>
                  <a:cubicBezTo>
                    <a:pt x="571560" y="716290"/>
                    <a:pt x="542579" y="846343"/>
                    <a:pt x="543364" y="981029"/>
                  </a:cubicBezTo>
                  <a:cubicBezTo>
                    <a:pt x="505768" y="982595"/>
                    <a:pt x="504842" y="993309"/>
                    <a:pt x="468172" y="990427"/>
                  </a:cubicBezTo>
                  <a:cubicBezTo>
                    <a:pt x="454074" y="923068"/>
                    <a:pt x="480704" y="891738"/>
                    <a:pt x="444674" y="840043"/>
                  </a:cubicBezTo>
                  <a:cubicBezTo>
                    <a:pt x="421176" y="907404"/>
                    <a:pt x="349296" y="925787"/>
                    <a:pt x="344596" y="1063639"/>
                  </a:cubicBezTo>
                  <a:cubicBezTo>
                    <a:pt x="260518" y="1065709"/>
                    <a:pt x="239050" y="1056642"/>
                    <a:pt x="166120" y="1066553"/>
                  </a:cubicBezTo>
                  <a:lnTo>
                    <a:pt x="19488" y="1063863"/>
                  </a:lnTo>
                  <a:cubicBezTo>
                    <a:pt x="-1541" y="1055598"/>
                    <a:pt x="-5995" y="1047385"/>
                    <a:pt x="8299" y="1019956"/>
                  </a:cubicBezTo>
                  <a:cubicBezTo>
                    <a:pt x="86624" y="889936"/>
                    <a:pt x="230063" y="735087"/>
                    <a:pt x="270792" y="468782"/>
                  </a:cubicBezTo>
                  <a:lnTo>
                    <a:pt x="270792" y="370093"/>
                  </a:lnTo>
                  <a:lnTo>
                    <a:pt x="256694" y="304299"/>
                  </a:lnTo>
                  <a:lnTo>
                    <a:pt x="275492" y="182112"/>
                  </a:lnTo>
                  <a:lnTo>
                    <a:pt x="2696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4552A40B-D3DA-41DB-A823-308FF25670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098" y="4466593"/>
              <a:ext cx="965295" cy="1080000"/>
            </a:xfrm>
            <a:custGeom>
              <a:avLst/>
              <a:gdLst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69222"/>
                <a:gd name="connsiteY0" fmla="*/ 0 h 1080000"/>
                <a:gd name="connsiteX1" fmla="*/ 965505 w 969222"/>
                <a:gd name="connsiteY1" fmla="*/ 0 h 1080000"/>
                <a:gd name="connsiteX2" fmla="*/ 940745 w 969222"/>
                <a:gd name="connsiteY2" fmla="*/ 115432 h 1080000"/>
                <a:gd name="connsiteX3" fmla="*/ 968943 w 969222"/>
                <a:gd name="connsiteY3" fmla="*/ 453797 h 1080000"/>
                <a:gd name="connsiteX4" fmla="*/ 876629 w 969222"/>
                <a:gd name="connsiteY4" fmla="*/ 1080000 h 1080000"/>
                <a:gd name="connsiteX5" fmla="*/ 561862 w 969222"/>
                <a:gd name="connsiteY5" fmla="*/ 1080000 h 1080000"/>
                <a:gd name="connsiteX6" fmla="*/ 555386 w 969222"/>
                <a:gd name="connsiteY6" fmla="*/ 914349 h 1080000"/>
                <a:gd name="connsiteX7" fmla="*/ 541288 w 969222"/>
                <a:gd name="connsiteY7" fmla="*/ 773363 h 1080000"/>
                <a:gd name="connsiteX8" fmla="*/ 588283 w 969222"/>
                <a:gd name="connsiteY8" fmla="*/ 106033 h 1080000"/>
                <a:gd name="connsiteX9" fmla="*/ 571021 w 969222"/>
                <a:gd name="connsiteY9" fmla="*/ 0 h 1080000"/>
                <a:gd name="connsiteX10" fmla="*/ 108603 w 969222"/>
                <a:gd name="connsiteY10" fmla="*/ 0 h 1080000"/>
                <a:gd name="connsiteX11" fmla="*/ 523596 w 969222"/>
                <a:gd name="connsiteY11" fmla="*/ 0 h 1080000"/>
                <a:gd name="connsiteX12" fmla="*/ 442598 w 969222"/>
                <a:gd name="connsiteY12" fmla="*/ 265815 h 1080000"/>
                <a:gd name="connsiteX13" fmla="*/ 315757 w 969222"/>
                <a:gd name="connsiteY13" fmla="*/ 1080000 h 1080000"/>
                <a:gd name="connsiteX14" fmla="*/ 9068 w 969222"/>
                <a:gd name="connsiteY14" fmla="*/ 1080000 h 1080000"/>
                <a:gd name="connsiteX15" fmla="*/ 5544 w 969222"/>
                <a:gd name="connsiteY15" fmla="*/ 970743 h 1080000"/>
                <a:gd name="connsiteX16" fmla="*/ 108933 w 969222"/>
                <a:gd name="connsiteY16" fmla="*/ 35540 h 1080000"/>
                <a:gd name="connsiteX17" fmla="*/ 108603 w 969222"/>
                <a:gd name="connsiteY17" fmla="*/ 0 h 1080000"/>
                <a:gd name="connsiteX0" fmla="*/ 571021 w 970634"/>
                <a:gd name="connsiteY0" fmla="*/ 0 h 1080000"/>
                <a:gd name="connsiteX1" fmla="*/ 965505 w 970634"/>
                <a:gd name="connsiteY1" fmla="*/ 0 h 1080000"/>
                <a:gd name="connsiteX2" fmla="*/ 940745 w 970634"/>
                <a:gd name="connsiteY2" fmla="*/ 115432 h 1080000"/>
                <a:gd name="connsiteX3" fmla="*/ 968943 w 970634"/>
                <a:gd name="connsiteY3" fmla="*/ 453797 h 1080000"/>
                <a:gd name="connsiteX4" fmla="*/ 876629 w 970634"/>
                <a:gd name="connsiteY4" fmla="*/ 1080000 h 1080000"/>
                <a:gd name="connsiteX5" fmla="*/ 561862 w 970634"/>
                <a:gd name="connsiteY5" fmla="*/ 1080000 h 1080000"/>
                <a:gd name="connsiteX6" fmla="*/ 555386 w 970634"/>
                <a:gd name="connsiteY6" fmla="*/ 914349 h 1080000"/>
                <a:gd name="connsiteX7" fmla="*/ 541288 w 970634"/>
                <a:gd name="connsiteY7" fmla="*/ 773363 h 1080000"/>
                <a:gd name="connsiteX8" fmla="*/ 588283 w 970634"/>
                <a:gd name="connsiteY8" fmla="*/ 106033 h 1080000"/>
                <a:gd name="connsiteX9" fmla="*/ 571021 w 970634"/>
                <a:gd name="connsiteY9" fmla="*/ 0 h 1080000"/>
                <a:gd name="connsiteX10" fmla="*/ 108603 w 970634"/>
                <a:gd name="connsiteY10" fmla="*/ 0 h 1080000"/>
                <a:gd name="connsiteX11" fmla="*/ 523596 w 970634"/>
                <a:gd name="connsiteY11" fmla="*/ 0 h 1080000"/>
                <a:gd name="connsiteX12" fmla="*/ 442598 w 970634"/>
                <a:gd name="connsiteY12" fmla="*/ 265815 h 1080000"/>
                <a:gd name="connsiteX13" fmla="*/ 315757 w 970634"/>
                <a:gd name="connsiteY13" fmla="*/ 1080000 h 1080000"/>
                <a:gd name="connsiteX14" fmla="*/ 9068 w 970634"/>
                <a:gd name="connsiteY14" fmla="*/ 1080000 h 1080000"/>
                <a:gd name="connsiteX15" fmla="*/ 5544 w 970634"/>
                <a:gd name="connsiteY15" fmla="*/ 970743 h 1080000"/>
                <a:gd name="connsiteX16" fmla="*/ 108933 w 970634"/>
                <a:gd name="connsiteY16" fmla="*/ 35540 h 1080000"/>
                <a:gd name="connsiteX17" fmla="*/ 108603 w 970634"/>
                <a:gd name="connsiteY17" fmla="*/ 0 h 1080000"/>
                <a:gd name="connsiteX0" fmla="*/ 571021 w 970634"/>
                <a:gd name="connsiteY0" fmla="*/ 0 h 1080000"/>
                <a:gd name="connsiteX1" fmla="*/ 965505 w 970634"/>
                <a:gd name="connsiteY1" fmla="*/ 0 h 1080000"/>
                <a:gd name="connsiteX2" fmla="*/ 940745 w 970634"/>
                <a:gd name="connsiteY2" fmla="*/ 115432 h 1080000"/>
                <a:gd name="connsiteX3" fmla="*/ 968943 w 970634"/>
                <a:gd name="connsiteY3" fmla="*/ 453797 h 1080000"/>
                <a:gd name="connsiteX4" fmla="*/ 876629 w 970634"/>
                <a:gd name="connsiteY4" fmla="*/ 1080000 h 1080000"/>
                <a:gd name="connsiteX5" fmla="*/ 561862 w 970634"/>
                <a:gd name="connsiteY5" fmla="*/ 1080000 h 1080000"/>
                <a:gd name="connsiteX6" fmla="*/ 555386 w 970634"/>
                <a:gd name="connsiteY6" fmla="*/ 914349 h 1080000"/>
                <a:gd name="connsiteX7" fmla="*/ 541288 w 970634"/>
                <a:gd name="connsiteY7" fmla="*/ 773363 h 1080000"/>
                <a:gd name="connsiteX8" fmla="*/ 588283 w 970634"/>
                <a:gd name="connsiteY8" fmla="*/ 106033 h 1080000"/>
                <a:gd name="connsiteX9" fmla="*/ 571021 w 970634"/>
                <a:gd name="connsiteY9" fmla="*/ 0 h 1080000"/>
                <a:gd name="connsiteX10" fmla="*/ 108603 w 970634"/>
                <a:gd name="connsiteY10" fmla="*/ 0 h 1080000"/>
                <a:gd name="connsiteX11" fmla="*/ 523596 w 970634"/>
                <a:gd name="connsiteY11" fmla="*/ 0 h 1080000"/>
                <a:gd name="connsiteX12" fmla="*/ 442598 w 970634"/>
                <a:gd name="connsiteY12" fmla="*/ 265815 h 1080000"/>
                <a:gd name="connsiteX13" fmla="*/ 315757 w 970634"/>
                <a:gd name="connsiteY13" fmla="*/ 1080000 h 1080000"/>
                <a:gd name="connsiteX14" fmla="*/ 9068 w 970634"/>
                <a:gd name="connsiteY14" fmla="*/ 1080000 h 1080000"/>
                <a:gd name="connsiteX15" fmla="*/ 5544 w 970634"/>
                <a:gd name="connsiteY15" fmla="*/ 970743 h 1080000"/>
                <a:gd name="connsiteX16" fmla="*/ 108933 w 970634"/>
                <a:gd name="connsiteY16" fmla="*/ 35540 h 1080000"/>
                <a:gd name="connsiteX17" fmla="*/ 108603 w 970634"/>
                <a:gd name="connsiteY17" fmla="*/ 0 h 1080000"/>
                <a:gd name="connsiteX0" fmla="*/ 571021 w 968010"/>
                <a:gd name="connsiteY0" fmla="*/ 0 h 1080000"/>
                <a:gd name="connsiteX1" fmla="*/ 965505 w 968010"/>
                <a:gd name="connsiteY1" fmla="*/ 0 h 1080000"/>
                <a:gd name="connsiteX2" fmla="*/ 940745 w 968010"/>
                <a:gd name="connsiteY2" fmla="*/ 115432 h 1080000"/>
                <a:gd name="connsiteX3" fmla="*/ 966253 w 968010"/>
                <a:gd name="connsiteY3" fmla="*/ 486071 h 1080000"/>
                <a:gd name="connsiteX4" fmla="*/ 876629 w 968010"/>
                <a:gd name="connsiteY4" fmla="*/ 1080000 h 1080000"/>
                <a:gd name="connsiteX5" fmla="*/ 561862 w 968010"/>
                <a:gd name="connsiteY5" fmla="*/ 1080000 h 1080000"/>
                <a:gd name="connsiteX6" fmla="*/ 555386 w 968010"/>
                <a:gd name="connsiteY6" fmla="*/ 914349 h 1080000"/>
                <a:gd name="connsiteX7" fmla="*/ 541288 w 968010"/>
                <a:gd name="connsiteY7" fmla="*/ 773363 h 1080000"/>
                <a:gd name="connsiteX8" fmla="*/ 588283 w 968010"/>
                <a:gd name="connsiteY8" fmla="*/ 106033 h 1080000"/>
                <a:gd name="connsiteX9" fmla="*/ 571021 w 968010"/>
                <a:gd name="connsiteY9" fmla="*/ 0 h 1080000"/>
                <a:gd name="connsiteX10" fmla="*/ 108603 w 968010"/>
                <a:gd name="connsiteY10" fmla="*/ 0 h 1080000"/>
                <a:gd name="connsiteX11" fmla="*/ 523596 w 968010"/>
                <a:gd name="connsiteY11" fmla="*/ 0 h 1080000"/>
                <a:gd name="connsiteX12" fmla="*/ 442598 w 968010"/>
                <a:gd name="connsiteY12" fmla="*/ 265815 h 1080000"/>
                <a:gd name="connsiteX13" fmla="*/ 315757 w 968010"/>
                <a:gd name="connsiteY13" fmla="*/ 1080000 h 1080000"/>
                <a:gd name="connsiteX14" fmla="*/ 9068 w 968010"/>
                <a:gd name="connsiteY14" fmla="*/ 1080000 h 1080000"/>
                <a:gd name="connsiteX15" fmla="*/ 5544 w 968010"/>
                <a:gd name="connsiteY15" fmla="*/ 970743 h 1080000"/>
                <a:gd name="connsiteX16" fmla="*/ 108933 w 968010"/>
                <a:gd name="connsiteY16" fmla="*/ 35540 h 1080000"/>
                <a:gd name="connsiteX17" fmla="*/ 108603 w 968010"/>
                <a:gd name="connsiteY17" fmla="*/ 0 h 1080000"/>
                <a:gd name="connsiteX0" fmla="*/ 571021 w 971878"/>
                <a:gd name="connsiteY0" fmla="*/ 0 h 1080000"/>
                <a:gd name="connsiteX1" fmla="*/ 965505 w 971878"/>
                <a:gd name="connsiteY1" fmla="*/ 0 h 1080000"/>
                <a:gd name="connsiteX2" fmla="*/ 940745 w 971878"/>
                <a:gd name="connsiteY2" fmla="*/ 115432 h 1080000"/>
                <a:gd name="connsiteX3" fmla="*/ 966253 w 971878"/>
                <a:gd name="connsiteY3" fmla="*/ 486071 h 1080000"/>
                <a:gd name="connsiteX4" fmla="*/ 876629 w 971878"/>
                <a:gd name="connsiteY4" fmla="*/ 1080000 h 1080000"/>
                <a:gd name="connsiteX5" fmla="*/ 561862 w 971878"/>
                <a:gd name="connsiteY5" fmla="*/ 1080000 h 1080000"/>
                <a:gd name="connsiteX6" fmla="*/ 555386 w 971878"/>
                <a:gd name="connsiteY6" fmla="*/ 914349 h 1080000"/>
                <a:gd name="connsiteX7" fmla="*/ 541288 w 971878"/>
                <a:gd name="connsiteY7" fmla="*/ 773363 h 1080000"/>
                <a:gd name="connsiteX8" fmla="*/ 588283 w 971878"/>
                <a:gd name="connsiteY8" fmla="*/ 106033 h 1080000"/>
                <a:gd name="connsiteX9" fmla="*/ 571021 w 971878"/>
                <a:gd name="connsiteY9" fmla="*/ 0 h 1080000"/>
                <a:gd name="connsiteX10" fmla="*/ 108603 w 971878"/>
                <a:gd name="connsiteY10" fmla="*/ 0 h 1080000"/>
                <a:gd name="connsiteX11" fmla="*/ 523596 w 971878"/>
                <a:gd name="connsiteY11" fmla="*/ 0 h 1080000"/>
                <a:gd name="connsiteX12" fmla="*/ 442598 w 971878"/>
                <a:gd name="connsiteY12" fmla="*/ 265815 h 1080000"/>
                <a:gd name="connsiteX13" fmla="*/ 315757 w 971878"/>
                <a:gd name="connsiteY13" fmla="*/ 1080000 h 1080000"/>
                <a:gd name="connsiteX14" fmla="*/ 9068 w 971878"/>
                <a:gd name="connsiteY14" fmla="*/ 1080000 h 1080000"/>
                <a:gd name="connsiteX15" fmla="*/ 5544 w 971878"/>
                <a:gd name="connsiteY15" fmla="*/ 970743 h 1080000"/>
                <a:gd name="connsiteX16" fmla="*/ 108933 w 971878"/>
                <a:gd name="connsiteY16" fmla="*/ 35540 h 1080000"/>
                <a:gd name="connsiteX17" fmla="*/ 108603 w 971878"/>
                <a:gd name="connsiteY17" fmla="*/ 0 h 1080000"/>
                <a:gd name="connsiteX0" fmla="*/ 561953 w 962810"/>
                <a:gd name="connsiteY0" fmla="*/ 0 h 1080000"/>
                <a:gd name="connsiteX1" fmla="*/ 956437 w 962810"/>
                <a:gd name="connsiteY1" fmla="*/ 0 h 1080000"/>
                <a:gd name="connsiteX2" fmla="*/ 931677 w 962810"/>
                <a:gd name="connsiteY2" fmla="*/ 115432 h 1080000"/>
                <a:gd name="connsiteX3" fmla="*/ 957185 w 962810"/>
                <a:gd name="connsiteY3" fmla="*/ 486071 h 1080000"/>
                <a:gd name="connsiteX4" fmla="*/ 867561 w 962810"/>
                <a:gd name="connsiteY4" fmla="*/ 1080000 h 1080000"/>
                <a:gd name="connsiteX5" fmla="*/ 552794 w 962810"/>
                <a:gd name="connsiteY5" fmla="*/ 1080000 h 1080000"/>
                <a:gd name="connsiteX6" fmla="*/ 546318 w 962810"/>
                <a:gd name="connsiteY6" fmla="*/ 914349 h 1080000"/>
                <a:gd name="connsiteX7" fmla="*/ 532220 w 962810"/>
                <a:gd name="connsiteY7" fmla="*/ 773363 h 1080000"/>
                <a:gd name="connsiteX8" fmla="*/ 579215 w 962810"/>
                <a:gd name="connsiteY8" fmla="*/ 106033 h 1080000"/>
                <a:gd name="connsiteX9" fmla="*/ 561953 w 962810"/>
                <a:gd name="connsiteY9" fmla="*/ 0 h 1080000"/>
                <a:gd name="connsiteX10" fmla="*/ 99535 w 962810"/>
                <a:gd name="connsiteY10" fmla="*/ 0 h 1080000"/>
                <a:gd name="connsiteX11" fmla="*/ 514528 w 962810"/>
                <a:gd name="connsiteY11" fmla="*/ 0 h 1080000"/>
                <a:gd name="connsiteX12" fmla="*/ 433530 w 962810"/>
                <a:gd name="connsiteY12" fmla="*/ 265815 h 1080000"/>
                <a:gd name="connsiteX13" fmla="*/ 306689 w 962810"/>
                <a:gd name="connsiteY13" fmla="*/ 1080000 h 1080000"/>
                <a:gd name="connsiteX14" fmla="*/ 0 w 962810"/>
                <a:gd name="connsiteY14" fmla="*/ 1080000 h 1080000"/>
                <a:gd name="connsiteX15" fmla="*/ 99865 w 962810"/>
                <a:gd name="connsiteY15" fmla="*/ 35540 h 1080000"/>
                <a:gd name="connsiteX16" fmla="*/ 99535 w 962810"/>
                <a:gd name="connsiteY16" fmla="*/ 0 h 1080000"/>
                <a:gd name="connsiteX0" fmla="*/ 561953 w 962810"/>
                <a:gd name="connsiteY0" fmla="*/ 0 h 1080000"/>
                <a:gd name="connsiteX1" fmla="*/ 956437 w 962810"/>
                <a:gd name="connsiteY1" fmla="*/ 0 h 1080000"/>
                <a:gd name="connsiteX2" fmla="*/ 931677 w 962810"/>
                <a:gd name="connsiteY2" fmla="*/ 115432 h 1080000"/>
                <a:gd name="connsiteX3" fmla="*/ 957185 w 962810"/>
                <a:gd name="connsiteY3" fmla="*/ 486071 h 1080000"/>
                <a:gd name="connsiteX4" fmla="*/ 867561 w 962810"/>
                <a:gd name="connsiteY4" fmla="*/ 1080000 h 1080000"/>
                <a:gd name="connsiteX5" fmla="*/ 552794 w 962810"/>
                <a:gd name="connsiteY5" fmla="*/ 1080000 h 1080000"/>
                <a:gd name="connsiteX6" fmla="*/ 546318 w 962810"/>
                <a:gd name="connsiteY6" fmla="*/ 914349 h 1080000"/>
                <a:gd name="connsiteX7" fmla="*/ 532220 w 962810"/>
                <a:gd name="connsiteY7" fmla="*/ 773363 h 1080000"/>
                <a:gd name="connsiteX8" fmla="*/ 579215 w 962810"/>
                <a:gd name="connsiteY8" fmla="*/ 106033 h 1080000"/>
                <a:gd name="connsiteX9" fmla="*/ 561953 w 962810"/>
                <a:gd name="connsiteY9" fmla="*/ 0 h 1080000"/>
                <a:gd name="connsiteX10" fmla="*/ 99535 w 962810"/>
                <a:gd name="connsiteY10" fmla="*/ 0 h 1080000"/>
                <a:gd name="connsiteX11" fmla="*/ 514528 w 962810"/>
                <a:gd name="connsiteY11" fmla="*/ 0 h 1080000"/>
                <a:gd name="connsiteX12" fmla="*/ 433530 w 962810"/>
                <a:gd name="connsiteY12" fmla="*/ 265815 h 1080000"/>
                <a:gd name="connsiteX13" fmla="*/ 306689 w 962810"/>
                <a:gd name="connsiteY13" fmla="*/ 1080000 h 1080000"/>
                <a:gd name="connsiteX14" fmla="*/ 0 w 962810"/>
                <a:gd name="connsiteY14" fmla="*/ 1080000 h 1080000"/>
                <a:gd name="connsiteX15" fmla="*/ 99865 w 962810"/>
                <a:gd name="connsiteY15" fmla="*/ 35540 h 1080000"/>
                <a:gd name="connsiteX16" fmla="*/ 99535 w 962810"/>
                <a:gd name="connsiteY16" fmla="*/ 0 h 1080000"/>
                <a:gd name="connsiteX0" fmla="*/ 573196 w 974053"/>
                <a:gd name="connsiteY0" fmla="*/ 0 h 1080000"/>
                <a:gd name="connsiteX1" fmla="*/ 967680 w 974053"/>
                <a:gd name="connsiteY1" fmla="*/ 0 h 1080000"/>
                <a:gd name="connsiteX2" fmla="*/ 942920 w 974053"/>
                <a:gd name="connsiteY2" fmla="*/ 115432 h 1080000"/>
                <a:gd name="connsiteX3" fmla="*/ 968428 w 974053"/>
                <a:gd name="connsiteY3" fmla="*/ 486071 h 1080000"/>
                <a:gd name="connsiteX4" fmla="*/ 878804 w 974053"/>
                <a:gd name="connsiteY4" fmla="*/ 1080000 h 1080000"/>
                <a:gd name="connsiteX5" fmla="*/ 564037 w 974053"/>
                <a:gd name="connsiteY5" fmla="*/ 1080000 h 1080000"/>
                <a:gd name="connsiteX6" fmla="*/ 557561 w 974053"/>
                <a:gd name="connsiteY6" fmla="*/ 914349 h 1080000"/>
                <a:gd name="connsiteX7" fmla="*/ 543463 w 974053"/>
                <a:gd name="connsiteY7" fmla="*/ 773363 h 1080000"/>
                <a:gd name="connsiteX8" fmla="*/ 590458 w 974053"/>
                <a:gd name="connsiteY8" fmla="*/ 106033 h 1080000"/>
                <a:gd name="connsiteX9" fmla="*/ 573196 w 974053"/>
                <a:gd name="connsiteY9" fmla="*/ 0 h 1080000"/>
                <a:gd name="connsiteX10" fmla="*/ 110778 w 974053"/>
                <a:gd name="connsiteY10" fmla="*/ 0 h 1080000"/>
                <a:gd name="connsiteX11" fmla="*/ 525771 w 974053"/>
                <a:gd name="connsiteY11" fmla="*/ 0 h 1080000"/>
                <a:gd name="connsiteX12" fmla="*/ 444773 w 974053"/>
                <a:gd name="connsiteY12" fmla="*/ 265815 h 1080000"/>
                <a:gd name="connsiteX13" fmla="*/ 317932 w 974053"/>
                <a:gd name="connsiteY13" fmla="*/ 1080000 h 1080000"/>
                <a:gd name="connsiteX14" fmla="*/ 11243 w 974053"/>
                <a:gd name="connsiteY14" fmla="*/ 1080000 h 1080000"/>
                <a:gd name="connsiteX15" fmla="*/ 110778 w 974053"/>
                <a:gd name="connsiteY15" fmla="*/ 0 h 1080000"/>
                <a:gd name="connsiteX0" fmla="*/ 570283 w 971140"/>
                <a:gd name="connsiteY0" fmla="*/ 0 h 1080000"/>
                <a:gd name="connsiteX1" fmla="*/ 964767 w 971140"/>
                <a:gd name="connsiteY1" fmla="*/ 0 h 1080000"/>
                <a:gd name="connsiteX2" fmla="*/ 940007 w 971140"/>
                <a:gd name="connsiteY2" fmla="*/ 115432 h 1080000"/>
                <a:gd name="connsiteX3" fmla="*/ 965515 w 971140"/>
                <a:gd name="connsiteY3" fmla="*/ 486071 h 1080000"/>
                <a:gd name="connsiteX4" fmla="*/ 875891 w 971140"/>
                <a:gd name="connsiteY4" fmla="*/ 1080000 h 1080000"/>
                <a:gd name="connsiteX5" fmla="*/ 561124 w 971140"/>
                <a:gd name="connsiteY5" fmla="*/ 1080000 h 1080000"/>
                <a:gd name="connsiteX6" fmla="*/ 554648 w 971140"/>
                <a:gd name="connsiteY6" fmla="*/ 914349 h 1080000"/>
                <a:gd name="connsiteX7" fmla="*/ 540550 w 971140"/>
                <a:gd name="connsiteY7" fmla="*/ 773363 h 1080000"/>
                <a:gd name="connsiteX8" fmla="*/ 587545 w 971140"/>
                <a:gd name="connsiteY8" fmla="*/ 106033 h 1080000"/>
                <a:gd name="connsiteX9" fmla="*/ 570283 w 971140"/>
                <a:gd name="connsiteY9" fmla="*/ 0 h 1080000"/>
                <a:gd name="connsiteX10" fmla="*/ 107865 w 971140"/>
                <a:gd name="connsiteY10" fmla="*/ 0 h 1080000"/>
                <a:gd name="connsiteX11" fmla="*/ 522858 w 971140"/>
                <a:gd name="connsiteY11" fmla="*/ 0 h 1080000"/>
                <a:gd name="connsiteX12" fmla="*/ 441860 w 971140"/>
                <a:gd name="connsiteY12" fmla="*/ 265815 h 1080000"/>
                <a:gd name="connsiteX13" fmla="*/ 315019 w 971140"/>
                <a:gd name="connsiteY13" fmla="*/ 1080000 h 1080000"/>
                <a:gd name="connsiteX14" fmla="*/ 8330 w 971140"/>
                <a:gd name="connsiteY14" fmla="*/ 1080000 h 1080000"/>
                <a:gd name="connsiteX15" fmla="*/ 107865 w 971140"/>
                <a:gd name="connsiteY15" fmla="*/ 0 h 1080000"/>
                <a:gd name="connsiteX0" fmla="*/ 564438 w 965295"/>
                <a:gd name="connsiteY0" fmla="*/ 0 h 1080000"/>
                <a:gd name="connsiteX1" fmla="*/ 958922 w 965295"/>
                <a:gd name="connsiteY1" fmla="*/ 0 h 1080000"/>
                <a:gd name="connsiteX2" fmla="*/ 934162 w 965295"/>
                <a:gd name="connsiteY2" fmla="*/ 115432 h 1080000"/>
                <a:gd name="connsiteX3" fmla="*/ 959670 w 965295"/>
                <a:gd name="connsiteY3" fmla="*/ 486071 h 1080000"/>
                <a:gd name="connsiteX4" fmla="*/ 870046 w 965295"/>
                <a:gd name="connsiteY4" fmla="*/ 1080000 h 1080000"/>
                <a:gd name="connsiteX5" fmla="*/ 555279 w 965295"/>
                <a:gd name="connsiteY5" fmla="*/ 1080000 h 1080000"/>
                <a:gd name="connsiteX6" fmla="*/ 548803 w 965295"/>
                <a:gd name="connsiteY6" fmla="*/ 914349 h 1080000"/>
                <a:gd name="connsiteX7" fmla="*/ 534705 w 965295"/>
                <a:gd name="connsiteY7" fmla="*/ 773363 h 1080000"/>
                <a:gd name="connsiteX8" fmla="*/ 581700 w 965295"/>
                <a:gd name="connsiteY8" fmla="*/ 106033 h 1080000"/>
                <a:gd name="connsiteX9" fmla="*/ 564438 w 965295"/>
                <a:gd name="connsiteY9" fmla="*/ 0 h 1080000"/>
                <a:gd name="connsiteX10" fmla="*/ 102020 w 965295"/>
                <a:gd name="connsiteY10" fmla="*/ 0 h 1080000"/>
                <a:gd name="connsiteX11" fmla="*/ 517013 w 965295"/>
                <a:gd name="connsiteY11" fmla="*/ 0 h 1080000"/>
                <a:gd name="connsiteX12" fmla="*/ 436015 w 965295"/>
                <a:gd name="connsiteY12" fmla="*/ 265815 h 1080000"/>
                <a:gd name="connsiteX13" fmla="*/ 309174 w 965295"/>
                <a:gd name="connsiteY13" fmla="*/ 1080000 h 1080000"/>
                <a:gd name="connsiteX14" fmla="*/ 2485 w 965295"/>
                <a:gd name="connsiteY14" fmla="*/ 1080000 h 1080000"/>
                <a:gd name="connsiteX15" fmla="*/ 102020 w 965295"/>
                <a:gd name="connsiteY15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5295" h="1080000">
                  <a:moveTo>
                    <a:pt x="564438" y="0"/>
                  </a:moveTo>
                  <a:lnTo>
                    <a:pt x="958922" y="0"/>
                  </a:lnTo>
                  <a:cubicBezTo>
                    <a:pt x="948965" y="38160"/>
                    <a:pt x="941187" y="76747"/>
                    <a:pt x="934162" y="115432"/>
                  </a:cubicBezTo>
                  <a:cubicBezTo>
                    <a:pt x="910665" y="241932"/>
                    <a:pt x="985884" y="332082"/>
                    <a:pt x="959670" y="486071"/>
                  </a:cubicBezTo>
                  <a:cubicBezTo>
                    <a:pt x="924844" y="706322"/>
                    <a:pt x="901191" y="867152"/>
                    <a:pt x="870046" y="1080000"/>
                  </a:cubicBezTo>
                  <a:lnTo>
                    <a:pt x="555279" y="1080000"/>
                  </a:lnTo>
                  <a:cubicBezTo>
                    <a:pt x="552543" y="1026220"/>
                    <a:pt x="549648" y="970114"/>
                    <a:pt x="548803" y="914349"/>
                  </a:cubicBezTo>
                  <a:lnTo>
                    <a:pt x="534705" y="773363"/>
                  </a:lnTo>
                  <a:cubicBezTo>
                    <a:pt x="526165" y="524025"/>
                    <a:pt x="512245" y="333855"/>
                    <a:pt x="581700" y="106033"/>
                  </a:cubicBezTo>
                  <a:lnTo>
                    <a:pt x="564438" y="0"/>
                  </a:lnTo>
                  <a:close/>
                  <a:moveTo>
                    <a:pt x="102020" y="0"/>
                  </a:moveTo>
                  <a:lnTo>
                    <a:pt x="517013" y="0"/>
                  </a:lnTo>
                  <a:cubicBezTo>
                    <a:pt x="483289" y="92588"/>
                    <a:pt x="444147" y="185663"/>
                    <a:pt x="436015" y="265815"/>
                  </a:cubicBezTo>
                  <a:cubicBezTo>
                    <a:pt x="447136" y="628640"/>
                    <a:pt x="384240" y="850832"/>
                    <a:pt x="309174" y="1080000"/>
                  </a:cubicBezTo>
                  <a:lnTo>
                    <a:pt x="2485" y="1080000"/>
                  </a:lnTo>
                  <a:cubicBezTo>
                    <a:pt x="-13215" y="840831"/>
                    <a:pt x="48539" y="257996"/>
                    <a:pt x="1020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B8202828-6A37-40B7-8E3A-88A2BB01D9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7428" y="3386593"/>
              <a:ext cx="1137323" cy="1080000"/>
            </a:xfrm>
            <a:custGeom>
              <a:avLst/>
              <a:gdLst/>
              <a:ahLst/>
              <a:cxnLst/>
              <a:rect l="l" t="t" r="r" b="b"/>
              <a:pathLst>
                <a:path w="1137323" h="1080000">
                  <a:moveTo>
                    <a:pt x="1949" y="0"/>
                  </a:moveTo>
                  <a:lnTo>
                    <a:pt x="1137323" y="0"/>
                  </a:lnTo>
                  <a:cubicBezTo>
                    <a:pt x="1102201" y="363713"/>
                    <a:pt x="972480" y="718163"/>
                    <a:pt x="895593" y="1080000"/>
                  </a:cubicBezTo>
                  <a:lnTo>
                    <a:pt x="501109" y="1080000"/>
                  </a:lnTo>
                  <a:lnTo>
                    <a:pt x="485474" y="983954"/>
                  </a:lnTo>
                  <a:cubicBezTo>
                    <a:pt x="476567" y="1015533"/>
                    <a:pt x="465463" y="1047740"/>
                    <a:pt x="453684" y="1080000"/>
                  </a:cubicBezTo>
                  <a:lnTo>
                    <a:pt x="38691" y="1080000"/>
                  </a:lnTo>
                  <a:cubicBezTo>
                    <a:pt x="41994" y="719987"/>
                    <a:pt x="-10636" y="359969"/>
                    <a:pt x="1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BCA3618A-2EC3-45AD-99D0-A6CD6A18E1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6558" y="2306593"/>
              <a:ext cx="1307533" cy="1080000"/>
            </a:xfrm>
            <a:custGeom>
              <a:avLst/>
              <a:gdLst>
                <a:gd name="connsiteX0" fmla="*/ 44875 w 1306463"/>
                <a:gd name="connsiteY0" fmla="*/ 0 h 1080000"/>
                <a:gd name="connsiteX1" fmla="*/ 1204439 w 1306463"/>
                <a:gd name="connsiteY1" fmla="*/ 0 h 1080000"/>
                <a:gd name="connsiteX2" fmla="*/ 1306463 w 1306463"/>
                <a:gd name="connsiteY2" fmla="*/ 155954 h 1080000"/>
                <a:gd name="connsiteX3" fmla="*/ 1141980 w 1306463"/>
                <a:gd name="connsiteY3" fmla="*/ 489619 h 1080000"/>
                <a:gd name="connsiteX4" fmla="*/ 1178193 w 1306463"/>
                <a:gd name="connsiteY4" fmla="*/ 1080000 h 1080000"/>
                <a:gd name="connsiteX5" fmla="*/ 42819 w 1306463"/>
                <a:gd name="connsiteY5" fmla="*/ 1080000 h 1080000"/>
                <a:gd name="connsiteX6" fmla="*/ 108088 w 1306463"/>
                <a:gd name="connsiteY6" fmla="*/ 583609 h 1080000"/>
                <a:gd name="connsiteX7" fmla="*/ 0 w 1306463"/>
                <a:gd name="connsiteY7" fmla="*/ 466122 h 1080000"/>
                <a:gd name="connsiteX8" fmla="*/ 178581 w 1306463"/>
                <a:gd name="connsiteY8" fmla="*/ 146555 h 1080000"/>
                <a:gd name="connsiteX9" fmla="*/ 44875 w 1306463"/>
                <a:gd name="connsiteY9" fmla="*/ 0 h 1080000"/>
                <a:gd name="connsiteX0" fmla="*/ 44875 w 1306463"/>
                <a:gd name="connsiteY0" fmla="*/ 0 h 1080000"/>
                <a:gd name="connsiteX1" fmla="*/ 1204439 w 1306463"/>
                <a:gd name="connsiteY1" fmla="*/ 0 h 1080000"/>
                <a:gd name="connsiteX2" fmla="*/ 1306463 w 1306463"/>
                <a:gd name="connsiteY2" fmla="*/ 155954 h 1080000"/>
                <a:gd name="connsiteX3" fmla="*/ 1141980 w 1306463"/>
                <a:gd name="connsiteY3" fmla="*/ 489619 h 1080000"/>
                <a:gd name="connsiteX4" fmla="*/ 1178193 w 1306463"/>
                <a:gd name="connsiteY4" fmla="*/ 1080000 h 1080000"/>
                <a:gd name="connsiteX5" fmla="*/ 42819 w 1306463"/>
                <a:gd name="connsiteY5" fmla="*/ 1080000 h 1080000"/>
                <a:gd name="connsiteX6" fmla="*/ 108088 w 1306463"/>
                <a:gd name="connsiteY6" fmla="*/ 583609 h 1080000"/>
                <a:gd name="connsiteX7" fmla="*/ 0 w 1306463"/>
                <a:gd name="connsiteY7" fmla="*/ 466122 h 1080000"/>
                <a:gd name="connsiteX8" fmla="*/ 178581 w 1306463"/>
                <a:gd name="connsiteY8" fmla="*/ 146555 h 1080000"/>
                <a:gd name="connsiteX9" fmla="*/ 44875 w 1306463"/>
                <a:gd name="connsiteY9" fmla="*/ 0 h 1080000"/>
                <a:gd name="connsiteX0" fmla="*/ 44875 w 1307533"/>
                <a:gd name="connsiteY0" fmla="*/ 0 h 1080000"/>
                <a:gd name="connsiteX1" fmla="*/ 1204439 w 1307533"/>
                <a:gd name="connsiteY1" fmla="*/ 0 h 1080000"/>
                <a:gd name="connsiteX2" fmla="*/ 1306463 w 1307533"/>
                <a:gd name="connsiteY2" fmla="*/ 155954 h 1080000"/>
                <a:gd name="connsiteX3" fmla="*/ 1141980 w 1307533"/>
                <a:gd name="connsiteY3" fmla="*/ 489619 h 1080000"/>
                <a:gd name="connsiteX4" fmla="*/ 1178193 w 1307533"/>
                <a:gd name="connsiteY4" fmla="*/ 1080000 h 1080000"/>
                <a:gd name="connsiteX5" fmla="*/ 42819 w 1307533"/>
                <a:gd name="connsiteY5" fmla="*/ 1080000 h 1080000"/>
                <a:gd name="connsiteX6" fmla="*/ 108088 w 1307533"/>
                <a:gd name="connsiteY6" fmla="*/ 583609 h 1080000"/>
                <a:gd name="connsiteX7" fmla="*/ 0 w 1307533"/>
                <a:gd name="connsiteY7" fmla="*/ 466122 h 1080000"/>
                <a:gd name="connsiteX8" fmla="*/ 178581 w 1307533"/>
                <a:gd name="connsiteY8" fmla="*/ 146555 h 1080000"/>
                <a:gd name="connsiteX9" fmla="*/ 44875 w 1307533"/>
                <a:gd name="connsiteY9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7533" h="1080000">
                  <a:moveTo>
                    <a:pt x="44875" y="0"/>
                  </a:moveTo>
                  <a:lnTo>
                    <a:pt x="1204439" y="0"/>
                  </a:lnTo>
                  <a:cubicBezTo>
                    <a:pt x="1257793" y="61775"/>
                    <a:pt x="1316193" y="115997"/>
                    <a:pt x="1306463" y="155954"/>
                  </a:cubicBezTo>
                  <a:cubicBezTo>
                    <a:pt x="1284532" y="267176"/>
                    <a:pt x="1112045" y="410643"/>
                    <a:pt x="1141980" y="489619"/>
                  </a:cubicBezTo>
                  <a:cubicBezTo>
                    <a:pt x="1203491" y="701425"/>
                    <a:pt x="1201238" y="886753"/>
                    <a:pt x="1178193" y="1080000"/>
                  </a:cubicBezTo>
                  <a:lnTo>
                    <a:pt x="42819" y="1080000"/>
                  </a:lnTo>
                  <a:cubicBezTo>
                    <a:pt x="46216" y="914503"/>
                    <a:pt x="64676" y="749056"/>
                    <a:pt x="108088" y="583609"/>
                  </a:cubicBezTo>
                  <a:lnTo>
                    <a:pt x="0" y="466122"/>
                  </a:lnTo>
                  <a:lnTo>
                    <a:pt x="178581" y="146555"/>
                  </a:lnTo>
                  <a:cubicBezTo>
                    <a:pt x="125358" y="104956"/>
                    <a:pt x="80736" y="56010"/>
                    <a:pt x="44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E4080F5B-866C-4362-95A8-ABDC04F80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2810" y="1234784"/>
              <a:ext cx="1438186" cy="1080000"/>
            </a:xfrm>
            <a:custGeom>
              <a:avLst/>
              <a:gdLst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  <a:gd name="connsiteX0" fmla="*/ 75303 w 1438186"/>
                <a:gd name="connsiteY0" fmla="*/ 0 h 1080000"/>
                <a:gd name="connsiteX1" fmla="*/ 1161392 w 1438186"/>
                <a:gd name="connsiteY1" fmla="*/ 0 h 1080000"/>
                <a:gd name="connsiteX2" fmla="*/ 1244140 w 1438186"/>
                <a:gd name="connsiteY2" fmla="*/ 108071 h 1080000"/>
                <a:gd name="connsiteX3" fmla="*/ 1154850 w 1438186"/>
                <a:gd name="connsiteY3" fmla="*/ 178565 h 1080000"/>
                <a:gd name="connsiteX4" fmla="*/ 1300535 w 1438186"/>
                <a:gd name="connsiteY4" fmla="*/ 521629 h 1080000"/>
                <a:gd name="connsiteX5" fmla="*/ 1239441 w 1438186"/>
                <a:gd name="connsiteY5" fmla="*/ 582722 h 1080000"/>
                <a:gd name="connsiteX6" fmla="*/ 1309934 w 1438186"/>
                <a:gd name="connsiteY6" fmla="*/ 662614 h 1080000"/>
                <a:gd name="connsiteX7" fmla="*/ 1187747 w 1438186"/>
                <a:gd name="connsiteY7" fmla="*/ 968082 h 1080000"/>
                <a:gd name="connsiteX8" fmla="*/ 1356929 w 1438186"/>
                <a:gd name="connsiteY8" fmla="*/ 986880 h 1080000"/>
                <a:gd name="connsiteX9" fmla="*/ 1438186 w 1438186"/>
                <a:gd name="connsiteY9" fmla="*/ 1080000 h 1080000"/>
                <a:gd name="connsiteX10" fmla="*/ 278622 w 1438186"/>
                <a:gd name="connsiteY10" fmla="*/ 1080000 h 1080000"/>
                <a:gd name="connsiteX11" fmla="*/ 3470 w 1438186"/>
                <a:gd name="connsiteY11" fmla="*/ 249057 h 1080000"/>
                <a:gd name="connsiteX12" fmla="*/ 75303 w 1438186"/>
                <a:gd name="connsiteY12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8186" h="1080000">
                  <a:moveTo>
                    <a:pt x="75303" y="0"/>
                  </a:moveTo>
                  <a:lnTo>
                    <a:pt x="1161392" y="0"/>
                  </a:lnTo>
                  <a:cubicBezTo>
                    <a:pt x="1163487" y="27629"/>
                    <a:pt x="1259910" y="84658"/>
                    <a:pt x="1244140" y="108071"/>
                  </a:cubicBezTo>
                  <a:lnTo>
                    <a:pt x="1154850" y="178565"/>
                  </a:lnTo>
                  <a:cubicBezTo>
                    <a:pt x="1187747" y="289787"/>
                    <a:pt x="1314747" y="510569"/>
                    <a:pt x="1300535" y="521629"/>
                  </a:cubicBezTo>
                  <a:lnTo>
                    <a:pt x="1239441" y="582722"/>
                  </a:lnTo>
                  <a:cubicBezTo>
                    <a:pt x="1262939" y="609353"/>
                    <a:pt x="1333431" y="612458"/>
                    <a:pt x="1309934" y="662614"/>
                  </a:cubicBezTo>
                  <a:cubicBezTo>
                    <a:pt x="1272545" y="762427"/>
                    <a:pt x="1150481" y="941566"/>
                    <a:pt x="1187747" y="968082"/>
                  </a:cubicBezTo>
                  <a:cubicBezTo>
                    <a:pt x="1244141" y="974348"/>
                    <a:pt x="1328816" y="969856"/>
                    <a:pt x="1356929" y="986880"/>
                  </a:cubicBezTo>
                  <a:cubicBezTo>
                    <a:pt x="1381668" y="1014845"/>
                    <a:pt x="1410837" y="1047241"/>
                    <a:pt x="1438186" y="1080000"/>
                  </a:cubicBezTo>
                  <a:lnTo>
                    <a:pt x="278622" y="1080000"/>
                  </a:lnTo>
                  <a:cubicBezTo>
                    <a:pt x="119791" y="856858"/>
                    <a:pt x="75326" y="537741"/>
                    <a:pt x="3470" y="249057"/>
                  </a:cubicBezTo>
                  <a:cubicBezTo>
                    <a:pt x="-11644" y="163097"/>
                    <a:pt x="24508" y="63466"/>
                    <a:pt x="75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158F1CC7-4F11-41E2-B7DC-9FDEDA1752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868" y="162483"/>
              <a:ext cx="1139991" cy="1080492"/>
            </a:xfrm>
            <a:custGeom>
              <a:avLst/>
              <a:gdLst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15644"/>
                <a:gd name="connsiteY0" fmla="*/ 1547 h 1071730"/>
                <a:gd name="connsiteX1" fmla="*/ 1056049 w 1115644"/>
                <a:gd name="connsiteY1" fmla="*/ 197604 h 1071730"/>
                <a:gd name="connsiteX2" fmla="*/ 1093646 w 1115644"/>
                <a:gd name="connsiteY2" fmla="*/ 846137 h 1071730"/>
                <a:gd name="connsiteX3" fmla="*/ 1084246 w 1115644"/>
                <a:gd name="connsiteY3" fmla="*/ 987122 h 1071730"/>
                <a:gd name="connsiteX4" fmla="*/ 1086088 w 1115644"/>
                <a:gd name="connsiteY4" fmla="*/ 1071730 h 1071730"/>
                <a:gd name="connsiteX5" fmla="*/ 0 w 1115644"/>
                <a:gd name="connsiteY5" fmla="*/ 1071730 h 1071730"/>
                <a:gd name="connsiteX6" fmla="*/ 106749 w 1115644"/>
                <a:gd name="connsiteY6" fmla="*/ 1005920 h 1071730"/>
                <a:gd name="connsiteX7" fmla="*/ 78552 w 1115644"/>
                <a:gd name="connsiteY7" fmla="*/ 850837 h 1071730"/>
                <a:gd name="connsiteX8" fmla="*/ 656592 w 1115644"/>
                <a:gd name="connsiteY8" fmla="*/ 28422 h 1071730"/>
                <a:gd name="connsiteX9" fmla="*/ 805801 w 1115644"/>
                <a:gd name="connsiteY9" fmla="*/ 1547 h 1071730"/>
                <a:gd name="connsiteX0" fmla="*/ 805801 w 1124685"/>
                <a:gd name="connsiteY0" fmla="*/ 1547 h 1071730"/>
                <a:gd name="connsiteX1" fmla="*/ 1056049 w 1124685"/>
                <a:gd name="connsiteY1" fmla="*/ 197604 h 1071730"/>
                <a:gd name="connsiteX2" fmla="*/ 1093646 w 1124685"/>
                <a:gd name="connsiteY2" fmla="*/ 846137 h 1071730"/>
                <a:gd name="connsiteX3" fmla="*/ 1084246 w 1124685"/>
                <a:gd name="connsiteY3" fmla="*/ 987122 h 1071730"/>
                <a:gd name="connsiteX4" fmla="*/ 1086088 w 1124685"/>
                <a:gd name="connsiteY4" fmla="*/ 1071730 h 1071730"/>
                <a:gd name="connsiteX5" fmla="*/ 0 w 1124685"/>
                <a:gd name="connsiteY5" fmla="*/ 1071730 h 1071730"/>
                <a:gd name="connsiteX6" fmla="*/ 106749 w 1124685"/>
                <a:gd name="connsiteY6" fmla="*/ 1005920 h 1071730"/>
                <a:gd name="connsiteX7" fmla="*/ 78552 w 1124685"/>
                <a:gd name="connsiteY7" fmla="*/ 850837 h 1071730"/>
                <a:gd name="connsiteX8" fmla="*/ 656592 w 1124685"/>
                <a:gd name="connsiteY8" fmla="*/ 28422 h 1071730"/>
                <a:gd name="connsiteX9" fmla="*/ 805801 w 1124685"/>
                <a:gd name="connsiteY9" fmla="*/ 1547 h 1071730"/>
                <a:gd name="connsiteX0" fmla="*/ 805801 w 1131681"/>
                <a:gd name="connsiteY0" fmla="*/ 1547 h 1071730"/>
                <a:gd name="connsiteX1" fmla="*/ 1056049 w 1131681"/>
                <a:gd name="connsiteY1" fmla="*/ 197604 h 1071730"/>
                <a:gd name="connsiteX2" fmla="*/ 1093646 w 1131681"/>
                <a:gd name="connsiteY2" fmla="*/ 846137 h 1071730"/>
                <a:gd name="connsiteX3" fmla="*/ 1084246 w 1131681"/>
                <a:gd name="connsiteY3" fmla="*/ 987122 h 1071730"/>
                <a:gd name="connsiteX4" fmla="*/ 1086088 w 1131681"/>
                <a:gd name="connsiteY4" fmla="*/ 1071730 h 1071730"/>
                <a:gd name="connsiteX5" fmla="*/ 0 w 1131681"/>
                <a:gd name="connsiteY5" fmla="*/ 1071730 h 1071730"/>
                <a:gd name="connsiteX6" fmla="*/ 106749 w 1131681"/>
                <a:gd name="connsiteY6" fmla="*/ 1005920 h 1071730"/>
                <a:gd name="connsiteX7" fmla="*/ 78552 w 1131681"/>
                <a:gd name="connsiteY7" fmla="*/ 850837 h 1071730"/>
                <a:gd name="connsiteX8" fmla="*/ 656592 w 1131681"/>
                <a:gd name="connsiteY8" fmla="*/ 28422 h 1071730"/>
                <a:gd name="connsiteX9" fmla="*/ 805801 w 1131681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  <a:gd name="connsiteX0" fmla="*/ 805801 w 1130747"/>
                <a:gd name="connsiteY0" fmla="*/ 1547 h 1071730"/>
                <a:gd name="connsiteX1" fmla="*/ 1056049 w 1130747"/>
                <a:gd name="connsiteY1" fmla="*/ 197604 h 1071730"/>
                <a:gd name="connsiteX2" fmla="*/ 1093646 w 1130747"/>
                <a:gd name="connsiteY2" fmla="*/ 846137 h 1071730"/>
                <a:gd name="connsiteX3" fmla="*/ 1084246 w 1130747"/>
                <a:gd name="connsiteY3" fmla="*/ 987122 h 1071730"/>
                <a:gd name="connsiteX4" fmla="*/ 1086088 w 1130747"/>
                <a:gd name="connsiteY4" fmla="*/ 1071730 h 1071730"/>
                <a:gd name="connsiteX5" fmla="*/ 0 w 1130747"/>
                <a:gd name="connsiteY5" fmla="*/ 1071730 h 1071730"/>
                <a:gd name="connsiteX6" fmla="*/ 106749 w 1130747"/>
                <a:gd name="connsiteY6" fmla="*/ 1005920 h 1071730"/>
                <a:gd name="connsiteX7" fmla="*/ 78552 w 1130747"/>
                <a:gd name="connsiteY7" fmla="*/ 850837 h 1071730"/>
                <a:gd name="connsiteX8" fmla="*/ 656592 w 1130747"/>
                <a:gd name="connsiteY8" fmla="*/ 28422 h 1071730"/>
                <a:gd name="connsiteX9" fmla="*/ 805801 w 1130747"/>
                <a:gd name="connsiteY9" fmla="*/ 1547 h 107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47" h="1071730">
                  <a:moveTo>
                    <a:pt x="805801" y="1547"/>
                  </a:moveTo>
                  <a:cubicBezTo>
                    <a:pt x="939443" y="16673"/>
                    <a:pt x="1025502" y="138860"/>
                    <a:pt x="1056049" y="197604"/>
                  </a:cubicBezTo>
                  <a:cubicBezTo>
                    <a:pt x="1123410" y="365221"/>
                    <a:pt x="1077980" y="608028"/>
                    <a:pt x="1093646" y="846137"/>
                  </a:cubicBezTo>
                  <a:cubicBezTo>
                    <a:pt x="1148058" y="981563"/>
                    <a:pt x="1140670" y="985319"/>
                    <a:pt x="1084246" y="987122"/>
                  </a:cubicBezTo>
                  <a:cubicBezTo>
                    <a:pt x="1076415" y="1027989"/>
                    <a:pt x="1080698" y="1038020"/>
                    <a:pt x="1086088" y="1071730"/>
                  </a:cubicBezTo>
                  <a:lnTo>
                    <a:pt x="0" y="1071730"/>
                  </a:lnTo>
                  <a:cubicBezTo>
                    <a:pt x="32654" y="1029327"/>
                    <a:pt x="55786" y="1027016"/>
                    <a:pt x="106749" y="1005920"/>
                  </a:cubicBezTo>
                  <a:cubicBezTo>
                    <a:pt x="97350" y="954226"/>
                    <a:pt x="52988" y="889084"/>
                    <a:pt x="78552" y="850837"/>
                  </a:cubicBezTo>
                  <a:cubicBezTo>
                    <a:pt x="343290" y="647163"/>
                    <a:pt x="457646" y="81683"/>
                    <a:pt x="656592" y="28422"/>
                  </a:cubicBezTo>
                  <a:cubicBezTo>
                    <a:pt x="711419" y="3358"/>
                    <a:pt x="761254" y="-3495"/>
                    <a:pt x="805801" y="1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5" name="Freeform 87">
            <a:extLst>
              <a:ext uri="{FF2B5EF4-FFF2-40B4-BE49-F238E27FC236}">
                <a16:creationId xmlns:a16="http://schemas.microsoft.com/office/drawing/2014/main" id="{83761C13-9B29-4CBC-AFA6-BFFF64CBFD21}"/>
              </a:ext>
            </a:extLst>
          </p:cNvPr>
          <p:cNvSpPr/>
          <p:nvPr/>
        </p:nvSpPr>
        <p:spPr>
          <a:xfrm>
            <a:off x="4512410" y="1919868"/>
            <a:ext cx="1748966" cy="320813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  <a:gd name="connsiteX0" fmla="*/ 1938429 w 3560732"/>
              <a:gd name="connsiteY0" fmla="*/ 6699772 h 6699772"/>
              <a:gd name="connsiteX1" fmla="*/ 3478578 w 3560732"/>
              <a:gd name="connsiteY1" fmla="*/ 6186505 h 6699772"/>
              <a:gd name="connsiteX2" fmla="*/ 2640971 w 3560732"/>
              <a:gd name="connsiteY2" fmla="*/ 3878472 h 6699772"/>
              <a:gd name="connsiteX3" fmla="*/ 2539547 w 3560732"/>
              <a:gd name="connsiteY3" fmla="*/ 3373073 h 6699772"/>
              <a:gd name="connsiteX4" fmla="*/ 2755270 w 3560732"/>
              <a:gd name="connsiteY4" fmla="*/ 2811673 h 6699772"/>
              <a:gd name="connsiteX5" fmla="*/ 2864809 w 3560732"/>
              <a:gd name="connsiteY5" fmla="*/ 2192548 h 6699772"/>
              <a:gd name="connsiteX6" fmla="*/ 3512509 w 3560732"/>
              <a:gd name="connsiteY6" fmla="*/ 1301960 h 6699772"/>
              <a:gd name="connsiteX7" fmla="*/ 3298197 w 3560732"/>
              <a:gd name="connsiteY7" fmla="*/ 1178135 h 6699772"/>
              <a:gd name="connsiteX8" fmla="*/ 2607634 w 3560732"/>
              <a:gd name="connsiteY8" fmla="*/ 1878222 h 6699772"/>
              <a:gd name="connsiteX9" fmla="*/ 2531434 w 3560732"/>
              <a:gd name="connsiteY9" fmla="*/ 1821072 h 6699772"/>
              <a:gd name="connsiteX10" fmla="*/ 2874334 w 3560732"/>
              <a:gd name="connsiteY10" fmla="*/ 563772 h 6699772"/>
              <a:gd name="connsiteX11" fmla="*/ 2598109 w 3560732"/>
              <a:gd name="connsiteY11" fmla="*/ 397084 h 6699772"/>
              <a:gd name="connsiteX12" fmla="*/ 2207584 w 3560732"/>
              <a:gd name="connsiteY12" fmla="*/ 1659147 h 6699772"/>
              <a:gd name="connsiteX13" fmla="*/ 2131384 w 3560732"/>
              <a:gd name="connsiteY13" fmla="*/ 1597235 h 6699772"/>
              <a:gd name="connsiteX14" fmla="*/ 2193297 w 3560732"/>
              <a:gd name="connsiteY14" fmla="*/ 154197 h 6699772"/>
              <a:gd name="connsiteX15" fmla="*/ 1878971 w 3560732"/>
              <a:gd name="connsiteY15" fmla="*/ 163723 h 6699772"/>
              <a:gd name="connsiteX16" fmla="*/ 1798009 w 3560732"/>
              <a:gd name="connsiteY16" fmla="*/ 1554373 h 6699772"/>
              <a:gd name="connsiteX17" fmla="*/ 1674184 w 3560732"/>
              <a:gd name="connsiteY17" fmla="*/ 1559134 h 6699772"/>
              <a:gd name="connsiteX18" fmla="*/ 1593221 w 3560732"/>
              <a:gd name="connsiteY18" fmla="*/ 378035 h 6699772"/>
              <a:gd name="connsiteX19" fmla="*/ 1307472 w 3560732"/>
              <a:gd name="connsiteY19" fmla="*/ 368510 h 6699772"/>
              <a:gd name="connsiteX20" fmla="*/ 1312234 w 3560732"/>
              <a:gd name="connsiteY20" fmla="*/ 1635335 h 6699772"/>
              <a:gd name="connsiteX21" fmla="*/ 1259846 w 3560732"/>
              <a:gd name="connsiteY21" fmla="*/ 2025860 h 6699772"/>
              <a:gd name="connsiteX22" fmla="*/ 902659 w 3560732"/>
              <a:gd name="connsiteY22" fmla="*/ 2302085 h 6699772"/>
              <a:gd name="connsiteX23" fmla="*/ 207334 w 3560732"/>
              <a:gd name="connsiteY23" fmla="*/ 1787735 h 6699772"/>
              <a:gd name="connsiteX24" fmla="*/ 173996 w 3560732"/>
              <a:gd name="connsiteY24" fmla="*/ 2092535 h 6699772"/>
              <a:gd name="connsiteX25" fmla="*/ 745496 w 3560732"/>
              <a:gd name="connsiteY25" fmla="*/ 2806910 h 6699772"/>
              <a:gd name="connsiteX26" fmla="*/ 1440822 w 3560732"/>
              <a:gd name="connsiteY26" fmla="*/ 3583198 h 6699772"/>
              <a:gd name="connsiteX27" fmla="*/ 1617034 w 3560732"/>
              <a:gd name="connsiteY27" fmla="*/ 4107073 h 6699772"/>
              <a:gd name="connsiteX28" fmla="*/ 1938429 w 3560732"/>
              <a:gd name="connsiteY28" fmla="*/ 6699772 h 6699772"/>
              <a:gd name="connsiteX0" fmla="*/ 1938429 w 3660860"/>
              <a:gd name="connsiteY0" fmla="*/ 6699772 h 6715129"/>
              <a:gd name="connsiteX1" fmla="*/ 3660860 w 3660860"/>
              <a:gd name="connsiteY1" fmla="*/ 6715129 h 6715129"/>
              <a:gd name="connsiteX2" fmla="*/ 2640971 w 3660860"/>
              <a:gd name="connsiteY2" fmla="*/ 3878472 h 6715129"/>
              <a:gd name="connsiteX3" fmla="*/ 2539547 w 3660860"/>
              <a:gd name="connsiteY3" fmla="*/ 3373073 h 6715129"/>
              <a:gd name="connsiteX4" fmla="*/ 2755270 w 3660860"/>
              <a:gd name="connsiteY4" fmla="*/ 2811673 h 6715129"/>
              <a:gd name="connsiteX5" fmla="*/ 2864809 w 3660860"/>
              <a:gd name="connsiteY5" fmla="*/ 2192548 h 6715129"/>
              <a:gd name="connsiteX6" fmla="*/ 3512509 w 3660860"/>
              <a:gd name="connsiteY6" fmla="*/ 1301960 h 6715129"/>
              <a:gd name="connsiteX7" fmla="*/ 3298197 w 3660860"/>
              <a:gd name="connsiteY7" fmla="*/ 1178135 h 6715129"/>
              <a:gd name="connsiteX8" fmla="*/ 2607634 w 3660860"/>
              <a:gd name="connsiteY8" fmla="*/ 1878222 h 6715129"/>
              <a:gd name="connsiteX9" fmla="*/ 2531434 w 3660860"/>
              <a:gd name="connsiteY9" fmla="*/ 1821072 h 6715129"/>
              <a:gd name="connsiteX10" fmla="*/ 2874334 w 3660860"/>
              <a:gd name="connsiteY10" fmla="*/ 563772 h 6715129"/>
              <a:gd name="connsiteX11" fmla="*/ 2598109 w 3660860"/>
              <a:gd name="connsiteY11" fmla="*/ 397084 h 6715129"/>
              <a:gd name="connsiteX12" fmla="*/ 2207584 w 3660860"/>
              <a:gd name="connsiteY12" fmla="*/ 1659147 h 6715129"/>
              <a:gd name="connsiteX13" fmla="*/ 2131384 w 3660860"/>
              <a:gd name="connsiteY13" fmla="*/ 1597235 h 6715129"/>
              <a:gd name="connsiteX14" fmla="*/ 2193297 w 3660860"/>
              <a:gd name="connsiteY14" fmla="*/ 154197 h 6715129"/>
              <a:gd name="connsiteX15" fmla="*/ 1878971 w 3660860"/>
              <a:gd name="connsiteY15" fmla="*/ 163723 h 6715129"/>
              <a:gd name="connsiteX16" fmla="*/ 1798009 w 3660860"/>
              <a:gd name="connsiteY16" fmla="*/ 1554373 h 6715129"/>
              <a:gd name="connsiteX17" fmla="*/ 1674184 w 3660860"/>
              <a:gd name="connsiteY17" fmla="*/ 1559134 h 6715129"/>
              <a:gd name="connsiteX18" fmla="*/ 1593221 w 3660860"/>
              <a:gd name="connsiteY18" fmla="*/ 378035 h 6715129"/>
              <a:gd name="connsiteX19" fmla="*/ 1307472 w 3660860"/>
              <a:gd name="connsiteY19" fmla="*/ 368510 h 6715129"/>
              <a:gd name="connsiteX20" fmla="*/ 1312234 w 3660860"/>
              <a:gd name="connsiteY20" fmla="*/ 1635335 h 6715129"/>
              <a:gd name="connsiteX21" fmla="*/ 1259846 w 3660860"/>
              <a:gd name="connsiteY21" fmla="*/ 2025860 h 6715129"/>
              <a:gd name="connsiteX22" fmla="*/ 902659 w 3660860"/>
              <a:gd name="connsiteY22" fmla="*/ 2302085 h 6715129"/>
              <a:gd name="connsiteX23" fmla="*/ 207334 w 3660860"/>
              <a:gd name="connsiteY23" fmla="*/ 1787735 h 6715129"/>
              <a:gd name="connsiteX24" fmla="*/ 173996 w 3660860"/>
              <a:gd name="connsiteY24" fmla="*/ 2092535 h 6715129"/>
              <a:gd name="connsiteX25" fmla="*/ 745496 w 3660860"/>
              <a:gd name="connsiteY25" fmla="*/ 2806910 h 6715129"/>
              <a:gd name="connsiteX26" fmla="*/ 1440822 w 3660860"/>
              <a:gd name="connsiteY26" fmla="*/ 3583198 h 6715129"/>
              <a:gd name="connsiteX27" fmla="*/ 1617034 w 3660860"/>
              <a:gd name="connsiteY27" fmla="*/ 4107073 h 6715129"/>
              <a:gd name="connsiteX28" fmla="*/ 1938429 w 3660860"/>
              <a:gd name="connsiteY28" fmla="*/ 6699772 h 671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0860" h="6715129">
                <a:moveTo>
                  <a:pt x="1938429" y="6699772"/>
                </a:moveTo>
                <a:lnTo>
                  <a:pt x="3660860" y="6715129"/>
                </a:lnTo>
                <a:cubicBezTo>
                  <a:pt x="3310022" y="5729291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786960"/>
                  <a:pt x="1938429" y="6699772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39D318-9F52-4C5D-AC40-635FE07780BF}"/>
              </a:ext>
            </a:extLst>
          </p:cNvPr>
          <p:cNvGrpSpPr/>
          <p:nvPr/>
        </p:nvGrpSpPr>
        <p:grpSpPr>
          <a:xfrm>
            <a:off x="5979268" y="3299640"/>
            <a:ext cx="6212732" cy="3567416"/>
            <a:chOff x="2042266" y="2369491"/>
            <a:chExt cx="7794343" cy="44755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C8F2745-A5DD-45B2-B760-18F9AA65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9C5F1E7-071A-4651-AA06-D7EA2861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4867EBE-3670-4F90-A38B-A36865963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9DC6C8-EF07-452B-923D-A2B1DD567B09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A59530-A7B9-4227-9CC5-5B84575BB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7957A42-4FB8-4E94-A858-D2350D1AC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C5EA15E6-5047-45AE-A30E-1FC62F3AAB78}"/>
              </a:ext>
            </a:extLst>
          </p:cNvPr>
          <p:cNvSpPr>
            <a:spLocks/>
          </p:cNvSpPr>
          <p:nvPr/>
        </p:nvSpPr>
        <p:spPr bwMode="auto">
          <a:xfrm>
            <a:off x="1222892" y="3859625"/>
            <a:ext cx="2671362" cy="2993779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4CC3C59-E5CF-4846-B275-E2CF7893DCB4}"/>
              </a:ext>
            </a:extLst>
          </p:cNvPr>
          <p:cNvSpPr>
            <a:spLocks noEditPoints="1"/>
          </p:cNvSpPr>
          <p:nvPr/>
        </p:nvSpPr>
        <p:spPr bwMode="auto">
          <a:xfrm>
            <a:off x="0" y="6180587"/>
            <a:ext cx="6212732" cy="677413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BC4916-11F0-40F3-9FB5-51B95BB20431}"/>
              </a:ext>
            </a:extLst>
          </p:cNvPr>
          <p:cNvGrpSpPr/>
          <p:nvPr/>
        </p:nvGrpSpPr>
        <p:grpSpPr>
          <a:xfrm>
            <a:off x="4814838" y="1434077"/>
            <a:ext cx="3816370" cy="2096837"/>
            <a:chOff x="-548507" y="477868"/>
            <a:chExt cx="11570449" cy="635717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9A876D-90E4-42FF-8ED1-205996EBF3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C42282-7628-4030-8BFA-C4DE98A1D0B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873A40E-42B7-4515-8C20-9956552D57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260538-EB9D-4AF6-A973-A3080BACB51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50C765-4102-4BE1-BFC2-BA1C82768AD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549CCE-776C-4435-B730-02009A435DD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724D6F6-86ED-4EA7-9427-BB4261F57FA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62D9678-311E-4F76-A084-06D61DDAEB5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B1505E-88B8-43C8-AB04-DED25BA94D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6B37AE6-AD2C-4E0E-88A1-A9D53419CA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C359F13-8741-431E-8E59-C103B5BF62F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F425F-FA07-44EA-9008-02B478B245C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4">
            <a:extLst>
              <a:ext uri="{FF2B5EF4-FFF2-40B4-BE49-F238E27FC236}">
                <a16:creationId xmlns:a16="http://schemas.microsoft.com/office/drawing/2014/main" id="{CFB87C8E-20C6-4BA0-BCDB-C8650020012C}"/>
              </a:ext>
            </a:extLst>
          </p:cNvPr>
          <p:cNvGrpSpPr/>
          <p:nvPr/>
        </p:nvGrpSpPr>
        <p:grpSpPr>
          <a:xfrm>
            <a:off x="722850" y="1246762"/>
            <a:ext cx="3187045" cy="2506665"/>
            <a:chOff x="2444748" y="555045"/>
            <a:chExt cx="7282048" cy="57274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1EC2E4F-C927-43B3-8A03-4761F254FF0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94957F-3ABE-4513-84B3-8DAE5E75DD4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573086-9F0D-486C-AD9A-7EC3E4541B7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052B4A-4DD9-4E2D-BA8A-BB67BBC106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594270A-64B6-4E23-A4F3-F23C2766A32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0FEF2C-8A4D-4C23-B54F-79B39AD4C54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4E49627-08B7-4E3C-9761-0082E37D406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B66119-2141-44CD-BAF0-5D1045F7667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97CA1269-58E8-4745-9ADD-E64E27695F49}"/>
              </a:ext>
            </a:extLst>
          </p:cNvPr>
          <p:cNvGrpSpPr/>
          <p:nvPr/>
        </p:nvGrpSpPr>
        <p:grpSpPr>
          <a:xfrm>
            <a:off x="986816" y="4315547"/>
            <a:ext cx="1881734" cy="1827334"/>
            <a:chOff x="986815" y="4254584"/>
            <a:chExt cx="1881734" cy="18273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690F8-D6A8-4364-BBF6-A84B8855377B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</a:rPr>
                <a:t>JAMES NORTON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5CC374-7F2B-446D-90B7-88F700328DE9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BF6187-0C2C-4B54-B9DD-D061E60C75F1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  <p:cxnSp>
          <p:nvCxnSpPr>
            <p:cNvPr id="7" name="Straight Connector 12">
              <a:extLst>
                <a:ext uri="{FF2B5EF4-FFF2-40B4-BE49-F238E27FC236}">
                  <a16:creationId xmlns:a16="http://schemas.microsoft.com/office/drawing/2014/main" id="{6E54613F-9C47-400E-A703-DCE45D7B81AB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948B99-FEF7-4A06-A797-A22DE5A25732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FDF549-92AD-4760-A2F6-624FCFCBCA3B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0C7CFBD5-B336-4863-B33A-5797048E4214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49E6F97-6E95-47A8-982E-4C527926E1E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17DD4117-1658-432D-8A71-251C2135EF63}"/>
              </a:ext>
            </a:extLst>
          </p:cNvPr>
          <p:cNvGrpSpPr/>
          <p:nvPr/>
        </p:nvGrpSpPr>
        <p:grpSpPr>
          <a:xfrm>
            <a:off x="3762030" y="4315547"/>
            <a:ext cx="1881734" cy="1827334"/>
            <a:chOff x="3762030" y="4254584"/>
            <a:chExt cx="1881734" cy="1827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18B6DC-E86A-4DE6-B9ED-2235A79E5B97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</a:rPr>
                <a:t>JOHN FREEMAN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69D68C-03D1-4DE5-BC00-C42CEA837620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1796F7-A6AC-444B-958A-4497E7A6D797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9EF10614-F71C-4930-8F84-56735782E1A6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23F57-71D6-41E4-9047-0851F1CDAA03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444AD9-F0AC-48B5-A713-923D952C9730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19" name="Rounded Rectangle 1">
              <a:extLst>
                <a:ext uri="{FF2B5EF4-FFF2-40B4-BE49-F238E27FC236}">
                  <a16:creationId xmlns:a16="http://schemas.microsoft.com/office/drawing/2014/main" id="{FCAEA205-58C7-4D01-B4F7-B2A04479A962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3440793D-2A41-4B18-9983-1743D3EE7A01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5F9DC06F-4A50-46DB-BAB8-0654842B4A22}"/>
              </a:ext>
            </a:extLst>
          </p:cNvPr>
          <p:cNvGrpSpPr/>
          <p:nvPr/>
        </p:nvGrpSpPr>
        <p:grpSpPr>
          <a:xfrm>
            <a:off x="6537246" y="4315547"/>
            <a:ext cx="1881734" cy="1827334"/>
            <a:chOff x="6537245" y="4254584"/>
            <a:chExt cx="1881734" cy="18273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2CBF09-7994-41E7-B469-ACCF02120DE9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282724-416D-4C98-B12C-7D1D8D0580D3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E550BF-5F88-4DE7-A547-CC3BA749F8DE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  <p:cxnSp>
          <p:nvCxnSpPr>
            <p:cNvPr id="25" name="Straight Connector 33">
              <a:extLst>
                <a:ext uri="{FF2B5EF4-FFF2-40B4-BE49-F238E27FC236}">
                  <a16:creationId xmlns:a16="http://schemas.microsoft.com/office/drawing/2014/main" id="{382C0853-A03C-4056-800C-2F81F7276E14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091F5B-10ED-40DC-AA92-AAA49BC55DB0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D986C6-B954-4B3E-8129-6E672BBCA3AE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8194FC16-9B30-46E8-9A51-03B31323746B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EE9BDB5F-8921-4911-B886-71342DB03FC3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그룹 3">
            <a:extLst>
              <a:ext uri="{FF2B5EF4-FFF2-40B4-BE49-F238E27FC236}">
                <a16:creationId xmlns:a16="http://schemas.microsoft.com/office/drawing/2014/main" id="{A137D54C-863B-49AD-92B3-BCFCA4917819}"/>
              </a:ext>
            </a:extLst>
          </p:cNvPr>
          <p:cNvGrpSpPr/>
          <p:nvPr/>
        </p:nvGrpSpPr>
        <p:grpSpPr>
          <a:xfrm>
            <a:off x="9312462" y="4315547"/>
            <a:ext cx="1881734" cy="1827334"/>
            <a:chOff x="9312461" y="4254584"/>
            <a:chExt cx="1881734" cy="18273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F064EEC-13DB-4352-A6CD-65E46D00B3DB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</a:rPr>
                <a:t>HANS FAKER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7AA0DA-E79F-4F5B-9086-74A4BA8A3C90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7D143B-A18B-4DE2-9D2E-4FA2C39533C2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4" name="Straight Connector 42">
              <a:extLst>
                <a:ext uri="{FF2B5EF4-FFF2-40B4-BE49-F238E27FC236}">
                  <a16:creationId xmlns:a16="http://schemas.microsoft.com/office/drawing/2014/main" id="{846E2C65-A9C8-447F-BBEB-639FCC112DD9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007DF1-7B28-4829-840C-18B791F5204F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/user 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53D36-25A1-45B8-9324-5848C4115598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@user name</a:t>
              </a:r>
            </a:p>
          </p:txBody>
        </p:sp>
        <p:sp>
          <p:nvSpPr>
            <p:cNvPr id="37" name="Rounded Rectangle 1">
              <a:extLst>
                <a:ext uri="{FF2B5EF4-FFF2-40B4-BE49-F238E27FC236}">
                  <a16:creationId xmlns:a16="http://schemas.microsoft.com/office/drawing/2014/main" id="{B4AE0E07-3697-4DF9-A797-D249149D7ABE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CFEBF25C-A79C-4A6A-8DCA-4413AB58DF79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6B84A4D-3B74-4C8C-89D6-C96DA2D4640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6C5EF72-E563-427B-BB43-6C209F1EA4E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116D269-91AD-4ABA-A3B4-96C110A6150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A68CD461-0A1C-494B-A1F8-F2F6C0D6451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4">
            <a:extLst>
              <a:ext uri="{FF2B5EF4-FFF2-40B4-BE49-F238E27FC236}">
                <a16:creationId xmlns:a16="http://schemas.microsoft.com/office/drawing/2014/main" id="{E67D0374-5C8F-4494-AC2E-787C5D1907CF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14">
            <a:extLst>
              <a:ext uri="{FF2B5EF4-FFF2-40B4-BE49-F238E27FC236}">
                <a16:creationId xmlns:a16="http://schemas.microsoft.com/office/drawing/2014/main" id="{60E22826-EFB7-4B04-AF0C-757A816E759C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53">
            <a:extLst>
              <a:ext uri="{FF2B5EF4-FFF2-40B4-BE49-F238E27FC236}">
                <a16:creationId xmlns:a16="http://schemas.microsoft.com/office/drawing/2014/main" id="{C8B8C67E-D154-474C-B166-841BC5B05F79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0C08423D-6570-4641-9567-44AF60024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6D994477-CD55-47F9-8577-FB713276A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A2338B4-B5CF-456E-9458-3769DDB36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57">
            <a:extLst>
              <a:ext uri="{FF2B5EF4-FFF2-40B4-BE49-F238E27FC236}">
                <a16:creationId xmlns:a16="http://schemas.microsoft.com/office/drawing/2014/main" id="{AE068FB1-4E69-47A0-AEC3-B5B85B80E752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02B8D344-B1C1-45F5-A782-5F3E1E9B7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Oval 23">
              <a:extLst>
                <a:ext uri="{FF2B5EF4-FFF2-40B4-BE49-F238E27FC236}">
                  <a16:creationId xmlns:a16="http://schemas.microsoft.com/office/drawing/2014/main" id="{CEB5DB48-9EBF-4F16-8F32-121EA2B6B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BDF8B885-3D44-4D6C-B4F6-E1C3E1FA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Oval 25">
              <a:extLst>
                <a:ext uri="{FF2B5EF4-FFF2-40B4-BE49-F238E27FC236}">
                  <a16:creationId xmlns:a16="http://schemas.microsoft.com/office/drawing/2014/main" id="{DC306C64-3FA0-4E07-B574-FC41CCDA7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BDC8C93-EB04-4BE8-A0BD-2B1C9AF9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5" name="그룹 63">
            <a:extLst>
              <a:ext uri="{FF2B5EF4-FFF2-40B4-BE49-F238E27FC236}">
                <a16:creationId xmlns:a16="http://schemas.microsoft.com/office/drawing/2014/main" id="{2A6C82EA-F420-4199-8202-A9E005E1D774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40D74967-2CDD-4FB1-89F0-D42B04DD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CDF98136-08D2-4B67-8211-92F2781E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8" name="그룹 66">
            <a:extLst>
              <a:ext uri="{FF2B5EF4-FFF2-40B4-BE49-F238E27FC236}">
                <a16:creationId xmlns:a16="http://schemas.microsoft.com/office/drawing/2014/main" id="{B0927F69-B6B9-4980-9E57-28AE7A49AED7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7534BB6D-33CB-4E64-8FF3-3BD04B6D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755F1794-FC2E-4911-8C25-C17EED55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1" name="그룹 69">
            <a:extLst>
              <a:ext uri="{FF2B5EF4-FFF2-40B4-BE49-F238E27FC236}">
                <a16:creationId xmlns:a16="http://schemas.microsoft.com/office/drawing/2014/main" id="{B158859C-73C3-461B-92B2-0401777E13BF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ectangle 43">
              <a:extLst>
                <a:ext uri="{FF2B5EF4-FFF2-40B4-BE49-F238E27FC236}">
                  <a16:creationId xmlns:a16="http://schemas.microsoft.com/office/drawing/2014/main" id="{C6754083-994C-4C32-8433-44DEBA298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BD76D746-EDC2-4D57-82F6-9DBF65D9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FAE70D69-CAB9-4E21-BAFF-FEA3540EB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" name="그룹 73">
            <a:extLst>
              <a:ext uri="{FF2B5EF4-FFF2-40B4-BE49-F238E27FC236}">
                <a16:creationId xmlns:a16="http://schemas.microsoft.com/office/drawing/2014/main" id="{03A00E83-FC5E-4FCE-9D97-A86937A2D544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7048C9D9-6DF5-4D4D-B941-F32BFA77A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id="{5ABB3584-B030-4120-AAD3-6B5F8CE8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id="{1FFF67AB-39FF-4995-9FE9-38317DB3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77">
            <a:extLst>
              <a:ext uri="{FF2B5EF4-FFF2-40B4-BE49-F238E27FC236}">
                <a16:creationId xmlns:a16="http://schemas.microsoft.com/office/drawing/2014/main" id="{6BED55CA-20BE-4696-884C-61E8FE50A1C9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638FD28A-DD81-4034-ACF5-E7AD587B5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70B8F23E-274E-49FD-B318-1D2DD545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:a16="http://schemas.microsoft.com/office/drawing/2014/main" id="{F132DFD9-3C41-4349-83E8-E92A61BE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81">
            <a:extLst>
              <a:ext uri="{FF2B5EF4-FFF2-40B4-BE49-F238E27FC236}">
                <a16:creationId xmlns:a16="http://schemas.microsoft.com/office/drawing/2014/main" id="{26E90B53-52E0-4C39-A54B-7ED874D0A4B8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" name="Rectangle 49">
              <a:extLst>
                <a:ext uri="{FF2B5EF4-FFF2-40B4-BE49-F238E27FC236}">
                  <a16:creationId xmlns:a16="http://schemas.microsoft.com/office/drawing/2014/main" id="{A9B3948D-0986-4DFE-8234-5900647F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B4A88EB7-F40D-4E14-9DF0-9B4FA4FFC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17BB6E62-866C-4DFE-9F54-CA75A036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85">
            <a:extLst>
              <a:ext uri="{FF2B5EF4-FFF2-40B4-BE49-F238E27FC236}">
                <a16:creationId xmlns:a16="http://schemas.microsoft.com/office/drawing/2014/main" id="{86E0C5ED-3811-4D35-8BA0-ACC605C1CDD9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DD2490C8-E687-42F4-AA7D-977572F2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5D6204CF-AFA5-4017-9A1C-205B8F197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12A6FA7C-ABAE-4D11-B67C-91E7905A4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89">
            <a:extLst>
              <a:ext uri="{FF2B5EF4-FFF2-40B4-BE49-F238E27FC236}">
                <a16:creationId xmlns:a16="http://schemas.microsoft.com/office/drawing/2014/main" id="{AF19BCD4-2EE0-4D22-AD55-7868BF08E231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F080C437-562B-429B-8C2A-DEE35F93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Oval 23">
              <a:extLst>
                <a:ext uri="{FF2B5EF4-FFF2-40B4-BE49-F238E27FC236}">
                  <a16:creationId xmlns:a16="http://schemas.microsoft.com/office/drawing/2014/main" id="{6867F05A-3625-4EE5-BC60-4A21E0F4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11FEDDCB-2659-449B-94A3-AFF57641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127D1B94-C0F2-44DA-AC18-39341119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Oval 26">
              <a:extLst>
                <a:ext uri="{FF2B5EF4-FFF2-40B4-BE49-F238E27FC236}">
                  <a16:creationId xmlns:a16="http://schemas.microsoft.com/office/drawing/2014/main" id="{AC7BB1D7-6182-49C1-A837-71184C234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7" name="그룹 95">
            <a:extLst>
              <a:ext uri="{FF2B5EF4-FFF2-40B4-BE49-F238E27FC236}">
                <a16:creationId xmlns:a16="http://schemas.microsoft.com/office/drawing/2014/main" id="{2F656AB5-2D04-451C-9D92-C1BA1D3FF120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C906E5B4-C303-4F89-BA32-829785D3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7F61D45E-65B6-45F0-9FAB-65F899C6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28159E6D-AC4C-451F-AD91-B5F9AD9BE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F306F638-940D-428E-A205-2890EA876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9ED5CC7B-8A11-4B7B-A6EC-AB8FC862B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" name="그룹 101">
            <a:extLst>
              <a:ext uri="{FF2B5EF4-FFF2-40B4-BE49-F238E27FC236}">
                <a16:creationId xmlns:a16="http://schemas.microsoft.com/office/drawing/2014/main" id="{8C37FB4C-6DDB-4BCF-9725-5003D1147D47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" name="Rectangle 43">
              <a:extLst>
                <a:ext uri="{FF2B5EF4-FFF2-40B4-BE49-F238E27FC236}">
                  <a16:creationId xmlns:a16="http://schemas.microsoft.com/office/drawing/2014/main" id="{80762300-FB5F-446C-942A-1B5199BCC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8D5BFB7-4EBA-4A14-BDC1-C3AB91542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3C871FFE-DCEC-4D91-8736-D5292212D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7" name="그룹 105">
            <a:extLst>
              <a:ext uri="{FF2B5EF4-FFF2-40B4-BE49-F238E27FC236}">
                <a16:creationId xmlns:a16="http://schemas.microsoft.com/office/drawing/2014/main" id="{00D333D9-7A05-44B6-B44A-09A5404DF3F9}"/>
              </a:ext>
            </a:extLst>
          </p:cNvPr>
          <p:cNvGrpSpPr/>
          <p:nvPr/>
        </p:nvGrpSpPr>
        <p:grpSpPr>
          <a:xfrm rot="242710">
            <a:off x="1557304" y="5421511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FFF157EC-1FA6-4918-B286-081FC6D2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D18DF8D0-66D9-41DE-B2AC-065D773FC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0" name="그룹 108">
            <a:extLst>
              <a:ext uri="{FF2B5EF4-FFF2-40B4-BE49-F238E27FC236}">
                <a16:creationId xmlns:a16="http://schemas.microsoft.com/office/drawing/2014/main" id="{02904B6B-2702-4C83-858A-78E75B2707AF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123516DB-F6C6-4A60-BD31-47088652C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72289B04-454E-4727-8AC1-A2900B302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3" name="그룹 111">
            <a:extLst>
              <a:ext uri="{FF2B5EF4-FFF2-40B4-BE49-F238E27FC236}">
                <a16:creationId xmlns:a16="http://schemas.microsoft.com/office/drawing/2014/main" id="{1A0D3661-6198-4640-AA53-706A34B7452F}"/>
              </a:ext>
            </a:extLst>
          </p:cNvPr>
          <p:cNvGrpSpPr/>
          <p:nvPr/>
        </p:nvGrpSpPr>
        <p:grpSpPr>
          <a:xfrm>
            <a:off x="11627669" y="5750033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3F23DCAE-397D-4470-8065-7C6D3D0CD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3115AA68-7816-4932-BAF8-49990CE1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66" name="직사각형 14">
            <a:extLst>
              <a:ext uri="{FF2B5EF4-FFF2-40B4-BE49-F238E27FC236}">
                <a16:creationId xmlns:a16="http://schemas.microsoft.com/office/drawing/2014/main" id="{03855FCE-9E02-49C9-BFF1-E3D6DDF9821A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9FBCF7-6A0B-47B7-B7D2-B13E49D10389}"/>
              </a:ext>
            </a:extLst>
          </p:cNvPr>
          <p:cNvSpPr txBox="1"/>
          <p:nvPr/>
        </p:nvSpPr>
        <p:spPr>
          <a:xfrm>
            <a:off x="889538" y="2255730"/>
            <a:ext cx="4500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68" name="자유형: 도형 45">
            <a:extLst>
              <a:ext uri="{FF2B5EF4-FFF2-40B4-BE49-F238E27FC236}">
                <a16:creationId xmlns:a16="http://schemas.microsoft.com/office/drawing/2014/main" id="{80C6FC9D-2AD0-487B-BCF7-2DFBD66F2CAA}"/>
              </a:ext>
            </a:extLst>
          </p:cNvPr>
          <p:cNvSpPr>
            <a:spLocks/>
          </p:cNvSpPr>
          <p:nvPr/>
        </p:nvSpPr>
        <p:spPr bwMode="auto">
          <a:xfrm rot="20979719">
            <a:off x="8130077" y="1029556"/>
            <a:ext cx="2701088" cy="5227681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013DFC-A90C-4EBC-99AF-3FB190AB1D0C}"/>
              </a:ext>
            </a:extLst>
          </p:cNvPr>
          <p:cNvSpPr txBox="1"/>
          <p:nvPr/>
        </p:nvSpPr>
        <p:spPr>
          <a:xfrm>
            <a:off x="889538" y="860985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C479793-F15B-4C8C-9453-7FF115446894}"/>
              </a:ext>
            </a:extLst>
          </p:cNvPr>
          <p:cNvSpPr/>
          <p:nvPr/>
        </p:nvSpPr>
        <p:spPr>
          <a:xfrm>
            <a:off x="927030" y="1845439"/>
            <a:ext cx="693414" cy="693414"/>
          </a:xfrm>
          <a:prstGeom prst="round2DiagRect">
            <a:avLst>
              <a:gd name="adj1" fmla="val 3048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25C02-4900-4876-8315-16DB8C1D9EB8}"/>
              </a:ext>
            </a:extLst>
          </p:cNvPr>
          <p:cNvGrpSpPr/>
          <p:nvPr/>
        </p:nvGrpSpPr>
        <p:grpSpPr>
          <a:xfrm>
            <a:off x="1719114" y="17669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05D10A-F379-4B04-BC44-F5F1CAF8AECC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1B4993-6D5E-4209-A159-DBEA08104CF4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D26A0280-50BF-4D7B-8A26-F8AE02033125}"/>
              </a:ext>
            </a:extLst>
          </p:cNvPr>
          <p:cNvSpPr/>
          <p:nvPr/>
        </p:nvSpPr>
        <p:spPr>
          <a:xfrm>
            <a:off x="927030" y="3005350"/>
            <a:ext cx="693414" cy="693414"/>
          </a:xfrm>
          <a:prstGeom prst="round2DiagRect">
            <a:avLst>
              <a:gd name="adj1" fmla="val 3299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3F373D-04E3-49CB-BE3D-09ACA0B75A11}"/>
              </a:ext>
            </a:extLst>
          </p:cNvPr>
          <p:cNvGrpSpPr/>
          <p:nvPr/>
        </p:nvGrpSpPr>
        <p:grpSpPr>
          <a:xfrm>
            <a:off x="1719114" y="29268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70371-614B-428D-9A51-E021A724558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6D57E4-F7EF-4F39-8F94-397F0D48D29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F170C87B-47F4-4BEC-96B0-6C20C5E8FFF9}"/>
              </a:ext>
            </a:extLst>
          </p:cNvPr>
          <p:cNvSpPr/>
          <p:nvPr/>
        </p:nvSpPr>
        <p:spPr>
          <a:xfrm>
            <a:off x="927030" y="4165262"/>
            <a:ext cx="693414" cy="693414"/>
          </a:xfrm>
          <a:prstGeom prst="round2DiagRect">
            <a:avLst>
              <a:gd name="adj1" fmla="val 31738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55C81-C3F5-4251-A278-D0D033B6C4B4}"/>
              </a:ext>
            </a:extLst>
          </p:cNvPr>
          <p:cNvGrpSpPr/>
          <p:nvPr/>
        </p:nvGrpSpPr>
        <p:grpSpPr>
          <a:xfrm>
            <a:off x="1719114" y="40867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B452E9-553E-4882-8976-ADCE81979A2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4B1AB-135A-43FC-A85C-D7BD112ABC52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A0903898-B2EC-4BE1-B8B2-45D54C72DAEA}"/>
              </a:ext>
            </a:extLst>
          </p:cNvPr>
          <p:cNvSpPr/>
          <p:nvPr/>
        </p:nvSpPr>
        <p:spPr>
          <a:xfrm>
            <a:off x="927030" y="5325172"/>
            <a:ext cx="693414" cy="693414"/>
          </a:xfrm>
          <a:prstGeom prst="round2DiagRect">
            <a:avLst>
              <a:gd name="adj1" fmla="val 3425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952728-964F-4766-9C98-8B0ADD802F6E}"/>
              </a:ext>
            </a:extLst>
          </p:cNvPr>
          <p:cNvGrpSpPr/>
          <p:nvPr/>
        </p:nvGrpSpPr>
        <p:grpSpPr>
          <a:xfrm>
            <a:off x="1719114" y="52466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0C4A98-5361-4532-8656-16A1E40F0BD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87EAD02-B604-4A40-A8F8-784EDF7397CB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312FDA29-11EF-48BB-A09B-325DA3E52F16}"/>
              </a:ext>
            </a:extLst>
          </p:cNvPr>
          <p:cNvSpPr>
            <a:spLocks noChangeAspect="1"/>
          </p:cNvSpPr>
          <p:nvPr/>
        </p:nvSpPr>
        <p:spPr>
          <a:xfrm rot="10800000">
            <a:off x="1112302" y="4326558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4FF4B8F-E453-4B70-8FD9-0A54EEAA6B79}"/>
              </a:ext>
            </a:extLst>
          </p:cNvPr>
          <p:cNvSpPr>
            <a:spLocks noChangeAspect="1"/>
          </p:cNvSpPr>
          <p:nvPr/>
        </p:nvSpPr>
        <p:spPr>
          <a:xfrm>
            <a:off x="1103150" y="3166646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790C70E0-E1B5-4A9E-B20C-9D0304AF2E31}"/>
              </a:ext>
            </a:extLst>
          </p:cNvPr>
          <p:cNvSpPr/>
          <p:nvPr/>
        </p:nvSpPr>
        <p:spPr>
          <a:xfrm>
            <a:off x="1170958" y="2018062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6278A9C7-EC3D-4138-A303-62F6E5BC2D56}"/>
              </a:ext>
            </a:extLst>
          </p:cNvPr>
          <p:cNvSpPr>
            <a:spLocks/>
          </p:cNvSpPr>
          <p:nvPr/>
        </p:nvSpPr>
        <p:spPr>
          <a:xfrm>
            <a:off x="1113852" y="5501594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23" name="그룹 3">
            <a:extLst>
              <a:ext uri="{FF2B5EF4-FFF2-40B4-BE49-F238E27FC236}">
                <a16:creationId xmlns:a16="http://schemas.microsoft.com/office/drawing/2014/main" id="{A753E3C5-F9A3-4116-BFB1-44385AC74DDB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0E41A177-07D7-41AC-82D0-B581F226B078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60F80DA7-E00F-4ED5-8EFE-032F5D06AB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01D299FE-856C-444A-A8D7-7A8AA21672DF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65BE99BC-A3AC-4BE1-9D2A-E55824E493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FFFE14B8-79FE-4D41-98F5-B73AA9DF19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86542AD6-5032-44A0-8168-F3CFFC7EBAAA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623828A6-CE00-4258-A0A4-1D4C382D01F5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DF31FCF6-AE4B-47C1-8284-EDC64D88CEDF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93">
            <a:extLst>
              <a:ext uri="{FF2B5EF4-FFF2-40B4-BE49-F238E27FC236}">
                <a16:creationId xmlns:a16="http://schemas.microsoft.com/office/drawing/2014/main" id="{D7F6CE48-946C-4C91-8EB5-BFE3F3540B06}"/>
              </a:ext>
            </a:extLst>
          </p:cNvPr>
          <p:cNvGrpSpPr/>
          <p:nvPr/>
        </p:nvGrpSpPr>
        <p:grpSpPr>
          <a:xfrm>
            <a:off x="9669161" y="5505474"/>
            <a:ext cx="2321209" cy="1191417"/>
            <a:chOff x="2867025" y="1771650"/>
            <a:chExt cx="6457950" cy="3314700"/>
          </a:xfrm>
          <a:solidFill>
            <a:schemeClr val="bg1">
              <a:lumMod val="95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F9A302-2134-4B6F-B129-E1D940627FD1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A5374C-2660-44F4-80B5-6702203CCCCF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EB297D-4FCF-4E38-8C52-373398EC59E0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ABAE0-27A1-4AA4-90CA-45CF80142968}"/>
              </a:ext>
            </a:extLst>
          </p:cNvPr>
          <p:cNvGrpSpPr/>
          <p:nvPr/>
        </p:nvGrpSpPr>
        <p:grpSpPr>
          <a:xfrm>
            <a:off x="542739" y="2081660"/>
            <a:ext cx="3376117" cy="1560369"/>
            <a:chOff x="4822352" y="1916832"/>
            <a:chExt cx="3422056" cy="1560369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E2572673-A695-498D-8086-B48E3B2B7B4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6A41F4-DE9C-4A7F-AAA4-F59C95AB242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47B540-EA11-463D-AD59-7B9ED3CB4A4F}"/>
              </a:ext>
            </a:extLst>
          </p:cNvPr>
          <p:cNvSpPr txBox="1"/>
          <p:nvPr/>
        </p:nvSpPr>
        <p:spPr>
          <a:xfrm rot="16200000">
            <a:off x="8663395" y="2094079"/>
            <a:ext cx="5059681" cy="13940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dist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PORTFOLIO  DESIGNED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A961C98-FB1E-4636-A070-8D73439C6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005329-A11D-47FB-9A72-BC661F7EDE08}"/>
              </a:ext>
            </a:extLst>
          </p:cNvPr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1CF0825-206B-4164-B687-CDB6AC386B8B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434D2905-31C9-4EE6-870B-B989008A0DEB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981A2FFB-FD4D-4346-840D-4DD6E93609A0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B7AC4A15-BCFD-4250-AEF0-98274E2F1D0F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D112030-D8C6-4493-A0A9-F263621F8B5E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CD2418C-88CB-4DA5-9E17-3C65811010BB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52859F-0E2F-40D4-BB9B-299B3C6D0FFD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60DB106F-0F59-4D42-9E9C-18998CAFD61E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0A51743B-01E6-49DD-8D5D-6403F221C404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D8F7530-BC29-48BB-B92A-B48372D671CB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43128F-9C91-469B-BD02-BB6A0D340375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00D4C4-7129-4268-94F7-FA44F491BA4F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BA0E27-1E17-48D6-BCCC-36B5C6B15747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979DFD-1055-413D-914F-2B33EF759922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DE38F1-BEDF-4CF3-9F4D-22C676FC4BAC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B51D03-3D64-4609-A880-3BBD2916632D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4CA1F2-9E1C-4BF9-A796-6A4559F31017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69499D-3525-41E8-8C99-EB260DD67A9E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68A7B9-794B-4FF7-BDD6-5B1BF2B07C8B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930142-9303-4CAC-805A-7B280A2E82AB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59035-6968-42DA-B7E3-9B5E267617FE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D5982E-8589-4D58-9405-2FCE6BC9F84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7CA534-1EE6-46CB-8AB3-820439389EB5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EA6609-8927-4857-A22C-B31F80245D4A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46C79B-E840-44C2-9E67-8D18D1654CB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99A483-FF6C-49C7-91B0-C242AC59289A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DC2353-8D91-42D7-850E-24A10224244F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2173C7-D299-45FC-B27A-9C9164DB232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F43A18-E738-4969-963C-734C14DCFD58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BAD31C-E2E2-451D-876A-CE73207969C6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FFBB79-97E4-4F6F-A697-7B9E856240EC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10E643-2B3B-48B2-9E06-01E706248E85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A68F36-4D08-4024-8208-96BF5D3EA833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07BCFB00-6736-47B5-B512-D7C6F4FB0D8E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5054C7E5-DF4E-4146-96B0-B659E59CEF39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0903FA75-0080-4F2D-A678-EDCA91BECF85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F837FC58-0ACD-4AD4-826A-BF0E207D594F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423B369C-B869-411E-8546-5C7A4F777ADC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9CB81AA0-8468-47B3-A94F-17D5393070E6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4129</Words>
  <Application>Microsoft Office PowerPoint</Application>
  <PresentationFormat>Widescreen</PresentationFormat>
  <Paragraphs>497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59</cp:revision>
  <dcterms:created xsi:type="dcterms:W3CDTF">2020-01-20T05:08:25Z</dcterms:created>
  <dcterms:modified xsi:type="dcterms:W3CDTF">2020-12-23T04:55:12Z</dcterms:modified>
</cp:coreProperties>
</file>